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45"/>
  </p:notesMasterIdLst>
  <p:sldIdLst>
    <p:sldId id="256" r:id="rId2"/>
    <p:sldId id="259" r:id="rId3"/>
    <p:sldId id="260" r:id="rId4"/>
    <p:sldId id="261" r:id="rId5"/>
    <p:sldId id="262" r:id="rId6"/>
    <p:sldId id="265" r:id="rId7"/>
    <p:sldId id="266" r:id="rId8"/>
    <p:sldId id="312" r:id="rId9"/>
    <p:sldId id="268" r:id="rId10"/>
    <p:sldId id="271" r:id="rId11"/>
    <p:sldId id="313" r:id="rId12"/>
    <p:sldId id="280" r:id="rId13"/>
    <p:sldId id="272" r:id="rId14"/>
    <p:sldId id="314" r:id="rId15"/>
    <p:sldId id="315" r:id="rId16"/>
    <p:sldId id="316" r:id="rId17"/>
    <p:sldId id="317" r:id="rId18"/>
    <p:sldId id="338" r:id="rId19"/>
    <p:sldId id="323" r:id="rId20"/>
    <p:sldId id="339" r:id="rId21"/>
    <p:sldId id="324" r:id="rId22"/>
    <p:sldId id="340" r:id="rId23"/>
    <p:sldId id="325" r:id="rId24"/>
    <p:sldId id="341" r:id="rId25"/>
    <p:sldId id="327" r:id="rId26"/>
    <p:sldId id="326" r:id="rId27"/>
    <p:sldId id="328" r:id="rId28"/>
    <p:sldId id="257" r:id="rId29"/>
    <p:sldId id="267" r:id="rId30"/>
    <p:sldId id="273" r:id="rId31"/>
    <p:sldId id="329" r:id="rId32"/>
    <p:sldId id="330" r:id="rId33"/>
    <p:sldId id="331" r:id="rId34"/>
    <p:sldId id="332" r:id="rId35"/>
    <p:sldId id="319" r:id="rId36"/>
    <p:sldId id="320" r:id="rId37"/>
    <p:sldId id="322" r:id="rId38"/>
    <p:sldId id="321" r:id="rId39"/>
    <p:sldId id="333" r:id="rId40"/>
    <p:sldId id="334" r:id="rId41"/>
    <p:sldId id="335" r:id="rId42"/>
    <p:sldId id="336" r:id="rId43"/>
    <p:sldId id="337" r:id="rId44"/>
  </p:sldIdLst>
  <p:sldSz cx="9144000" cy="5143500" type="screen16x9"/>
  <p:notesSz cx="6858000" cy="9144000"/>
  <p:embeddedFontLst>
    <p:embeddedFont>
      <p:font typeface="Archivo" panose="020B0604020202020204" charset="0"/>
      <p:regular r:id="rId46"/>
      <p:bold r:id="rId47"/>
      <p:italic r:id="rId48"/>
      <p:boldItalic r:id="rId49"/>
    </p:embeddedFont>
    <p:embeddedFont>
      <p:font typeface="Cambria Math" panose="02040503050406030204" pitchFamily="18" charset="0"/>
      <p:regular r:id="rId50"/>
    </p:embeddedFont>
    <p:embeddedFont>
      <p:font typeface="IBM Plex Sans" panose="020B0503050203000203" pitchFamily="34" charset="0"/>
      <p:regular r:id="rId51"/>
      <p:bold r:id="rId52"/>
      <p:italic r:id="rId53"/>
      <p:boldItalic r:id="rId54"/>
    </p:embeddedFont>
    <p:embeddedFont>
      <p:font typeface="Raleway" pitchFamily="2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F34661D-F3D1-468B-833E-84C5AFD4306A}">
  <a:tblStyle styleId="{BF34661D-F3D1-468B-833E-84C5AFD430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f4b5e128c9_1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f4b5e128c9_1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f4b5e128c9_2_290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f4b5e128c9_2_290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f4b5e128c9_2_28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f4b5e128c9_2_28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23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f4b5e128c9_2_290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f4b5e128c9_2_290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f4b5e128c9_2_28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f4b5e128c9_2_28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31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f4b5e128c9_2_28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f4b5e128c9_2_28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4195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f4b5e128c9_2_28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f4b5e128c9_2_28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23501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f4b5e128c9_2_28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f4b5e128c9_2_28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7485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f4b5e128c9_2_28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f4b5e128c9_2_28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87098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f4b5e128c9_2_28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f4b5e128c9_2_28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00088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f4b5e128c9_2_28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f4b5e128c9_2_28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9015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f309daf455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f309daf455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f4b5e128c9_2_28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f4b5e128c9_2_28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84198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f4b5e128c9_2_28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f4b5e128c9_2_28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81701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f4b5e128c9_2_28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f4b5e128c9_2_28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10818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f4b5e128c9_2_28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f4b5e128c9_2_28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82819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f4b5e128c9_2_28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f4b5e128c9_2_28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1924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f4b5e128c9_2_29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f4b5e128c9_2_29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96880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f4b5e128c9_2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f4b5e128c9_2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1076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f4b5e128c9_2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f4b5e128c9_2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16246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f309daf455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f309daf455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33991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f4b5e128c9_2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f4b5e128c9_2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f309daf455_0_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f309daf455_0_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f4b5e128c9_2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f4b5e128c9_2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f4b5e128c9_2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f4b5e128c9_2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6976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f4b5e128c9_2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f4b5e128c9_2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35529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f4b5e128c9_2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f4b5e128c9_2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48557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f4b5e128c9_2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f4b5e128c9_2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25798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f4b5e128c9_2_28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f4b5e128c9_2_28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7781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f4b5e128c9_2_28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f4b5e128c9_2_28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62559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f4b5e128c9_2_28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f4b5e128c9_2_28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79059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f4b5e128c9_2_28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f4b5e128c9_2_28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2929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f4b5e128c9_2_28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f4b5e128c9_2_28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0713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f309daf455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f309daf455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f4b5e128c9_2_28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f4b5e128c9_2_28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35499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f4b5e128c9_2_28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f4b5e128c9_2_28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80108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f4b5e128c9_2_28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f4b5e128c9_2_28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6025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f4b5e128c9_2_28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f4b5e128c9_2_28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0582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f4b5e128c9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f4b5e128c9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f4b5e128c9_2_29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f4b5e128c9_2_29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f4b5e128c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f4b5e128c9_2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f4b5e128c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f4b5e128c9_2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4361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f4b5e128c9_2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f4b5e128c9_2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71975" y="683000"/>
            <a:ext cx="4082400" cy="20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3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72000" y="3874993"/>
            <a:ext cx="2879700" cy="6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4571975" y="2758923"/>
            <a:ext cx="3872100" cy="6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3200">
                <a:solidFill>
                  <a:schemeClr val="dk2"/>
                </a:solidFill>
                <a:highlight>
                  <a:schemeClr val="dk1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3416425" y="584671"/>
            <a:ext cx="832446" cy="78000"/>
            <a:chOff x="3514325" y="613600"/>
            <a:chExt cx="832446" cy="78000"/>
          </a:xfrm>
        </p:grpSpPr>
        <p:sp>
          <p:nvSpPr>
            <p:cNvPr id="13" name="Google Shape;13;p2"/>
            <p:cNvSpPr/>
            <p:nvPr/>
          </p:nvSpPr>
          <p:spPr>
            <a:xfrm>
              <a:off x="3514325" y="613600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891548" y="613600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268771" y="613600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3416425" y="4475671"/>
            <a:ext cx="832446" cy="78000"/>
            <a:chOff x="3514325" y="613600"/>
            <a:chExt cx="832446" cy="78000"/>
          </a:xfrm>
        </p:grpSpPr>
        <p:sp>
          <p:nvSpPr>
            <p:cNvPr id="17" name="Google Shape;17;p2"/>
            <p:cNvSpPr/>
            <p:nvPr/>
          </p:nvSpPr>
          <p:spPr>
            <a:xfrm>
              <a:off x="3514325" y="613600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891548" y="613600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268771" y="613600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1149802" y="519860"/>
            <a:ext cx="187491" cy="187491"/>
            <a:chOff x="7431660" y="4295870"/>
            <a:chExt cx="320553" cy="320553"/>
          </a:xfrm>
        </p:grpSpPr>
        <p:sp>
          <p:nvSpPr>
            <p:cNvPr id="21" name="Google Shape;21;p2"/>
            <p:cNvSpPr/>
            <p:nvPr/>
          </p:nvSpPr>
          <p:spPr>
            <a:xfrm>
              <a:off x="7541152" y="4295870"/>
              <a:ext cx="101560" cy="320553"/>
            </a:xfrm>
            <a:custGeom>
              <a:avLst/>
              <a:gdLst/>
              <a:ahLst/>
              <a:cxnLst/>
              <a:rect l="l" t="t" r="r" b="b"/>
              <a:pathLst>
                <a:path w="11139" h="35158" extrusionOk="0">
                  <a:moveTo>
                    <a:pt x="5570" y="0"/>
                  </a:moveTo>
                  <a:lnTo>
                    <a:pt x="0" y="17579"/>
                  </a:lnTo>
                  <a:lnTo>
                    <a:pt x="5570" y="35157"/>
                  </a:lnTo>
                  <a:lnTo>
                    <a:pt x="11139" y="17579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431660" y="4405362"/>
              <a:ext cx="320553" cy="101569"/>
            </a:xfrm>
            <a:custGeom>
              <a:avLst/>
              <a:gdLst/>
              <a:ahLst/>
              <a:cxnLst/>
              <a:rect l="l" t="t" r="r" b="b"/>
              <a:pathLst>
                <a:path w="35158" h="11140" extrusionOk="0">
                  <a:moveTo>
                    <a:pt x="17579" y="0"/>
                  </a:moveTo>
                  <a:lnTo>
                    <a:pt x="0" y="5570"/>
                  </a:lnTo>
                  <a:lnTo>
                    <a:pt x="17579" y="11139"/>
                  </a:lnTo>
                  <a:lnTo>
                    <a:pt x="35157" y="5570"/>
                  </a:lnTo>
                  <a:lnTo>
                    <a:pt x="17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3;p2"/>
          <p:cNvGrpSpPr/>
          <p:nvPr/>
        </p:nvGrpSpPr>
        <p:grpSpPr>
          <a:xfrm>
            <a:off x="1149802" y="4436160"/>
            <a:ext cx="187491" cy="187491"/>
            <a:chOff x="7431660" y="4295870"/>
            <a:chExt cx="320553" cy="320553"/>
          </a:xfrm>
        </p:grpSpPr>
        <p:sp>
          <p:nvSpPr>
            <p:cNvPr id="24" name="Google Shape;24;p2"/>
            <p:cNvSpPr/>
            <p:nvPr/>
          </p:nvSpPr>
          <p:spPr>
            <a:xfrm>
              <a:off x="7541152" y="4295870"/>
              <a:ext cx="101560" cy="320553"/>
            </a:xfrm>
            <a:custGeom>
              <a:avLst/>
              <a:gdLst/>
              <a:ahLst/>
              <a:cxnLst/>
              <a:rect l="l" t="t" r="r" b="b"/>
              <a:pathLst>
                <a:path w="11139" h="35158" extrusionOk="0">
                  <a:moveTo>
                    <a:pt x="5570" y="0"/>
                  </a:moveTo>
                  <a:lnTo>
                    <a:pt x="0" y="17579"/>
                  </a:lnTo>
                  <a:lnTo>
                    <a:pt x="5570" y="35157"/>
                  </a:lnTo>
                  <a:lnTo>
                    <a:pt x="11139" y="17579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431660" y="4405362"/>
              <a:ext cx="320553" cy="101569"/>
            </a:xfrm>
            <a:custGeom>
              <a:avLst/>
              <a:gdLst/>
              <a:ahLst/>
              <a:cxnLst/>
              <a:rect l="l" t="t" r="r" b="b"/>
              <a:pathLst>
                <a:path w="35158" h="11140" extrusionOk="0">
                  <a:moveTo>
                    <a:pt x="17579" y="0"/>
                  </a:moveTo>
                  <a:lnTo>
                    <a:pt x="0" y="5570"/>
                  </a:lnTo>
                  <a:lnTo>
                    <a:pt x="17579" y="11139"/>
                  </a:lnTo>
                  <a:lnTo>
                    <a:pt x="35157" y="5570"/>
                  </a:lnTo>
                  <a:lnTo>
                    <a:pt x="17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0" y="-5550"/>
            <a:ext cx="9144075" cy="5156900"/>
            <a:chOff x="0" y="-5550"/>
            <a:chExt cx="9144075" cy="5156900"/>
          </a:xfrm>
        </p:grpSpPr>
        <p:sp>
          <p:nvSpPr>
            <p:cNvPr id="27" name="Google Shape;27;p2"/>
            <p:cNvSpPr/>
            <p:nvPr/>
          </p:nvSpPr>
          <p:spPr>
            <a:xfrm>
              <a:off x="75" y="-5550"/>
              <a:ext cx="91440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5" y="4880150"/>
              <a:ext cx="91440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rot="-5400000">
              <a:off x="6479550" y="2401725"/>
              <a:ext cx="50577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rot="-5400000">
              <a:off x="-2350200" y="2444775"/>
              <a:ext cx="49716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8319690" y="4436145"/>
            <a:ext cx="200593" cy="187500"/>
            <a:chOff x="8103684" y="4279203"/>
            <a:chExt cx="340393" cy="318173"/>
          </a:xfrm>
        </p:grpSpPr>
        <p:sp>
          <p:nvSpPr>
            <p:cNvPr id="32" name="Google Shape;32;p2"/>
            <p:cNvSpPr/>
            <p:nvPr/>
          </p:nvSpPr>
          <p:spPr>
            <a:xfrm>
              <a:off x="8252062" y="4279203"/>
              <a:ext cx="192015" cy="318173"/>
            </a:xfrm>
            <a:custGeom>
              <a:avLst/>
              <a:gdLst/>
              <a:ahLst/>
              <a:cxnLst/>
              <a:rect l="l" t="t" r="r" b="b"/>
              <a:pathLst>
                <a:path w="21060" h="34897" extrusionOk="0">
                  <a:moveTo>
                    <a:pt x="3655" y="1"/>
                  </a:moveTo>
                  <a:lnTo>
                    <a:pt x="0" y="3656"/>
                  </a:lnTo>
                  <a:lnTo>
                    <a:pt x="13750" y="17405"/>
                  </a:lnTo>
                  <a:lnTo>
                    <a:pt x="0" y="31155"/>
                  </a:lnTo>
                  <a:lnTo>
                    <a:pt x="3655" y="34897"/>
                  </a:lnTo>
                  <a:lnTo>
                    <a:pt x="21059" y="17405"/>
                  </a:lnTo>
                  <a:lnTo>
                    <a:pt x="36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103684" y="4414088"/>
              <a:ext cx="307068" cy="47612"/>
            </a:xfrm>
            <a:custGeom>
              <a:avLst/>
              <a:gdLst/>
              <a:ahLst/>
              <a:cxnLst/>
              <a:rect l="l" t="t" r="r" b="b"/>
              <a:pathLst>
                <a:path w="33679" h="5222" extrusionOk="0">
                  <a:moveTo>
                    <a:pt x="1" y="0"/>
                  </a:moveTo>
                  <a:lnTo>
                    <a:pt x="1" y="5222"/>
                  </a:lnTo>
                  <a:lnTo>
                    <a:pt x="33679" y="5222"/>
                  </a:lnTo>
                  <a:lnTo>
                    <a:pt x="33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14"/>
          <p:cNvGrpSpPr/>
          <p:nvPr/>
        </p:nvGrpSpPr>
        <p:grpSpPr>
          <a:xfrm>
            <a:off x="0" y="-5550"/>
            <a:ext cx="9144075" cy="5156900"/>
            <a:chOff x="0" y="-5550"/>
            <a:chExt cx="9144075" cy="5156900"/>
          </a:xfrm>
        </p:grpSpPr>
        <p:sp>
          <p:nvSpPr>
            <p:cNvPr id="266" name="Google Shape;266;p14"/>
            <p:cNvSpPr/>
            <p:nvPr/>
          </p:nvSpPr>
          <p:spPr>
            <a:xfrm>
              <a:off x="75" y="-5550"/>
              <a:ext cx="91440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75" y="4880150"/>
              <a:ext cx="91440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 rot="-5400000">
              <a:off x="6479550" y="2401725"/>
              <a:ext cx="50577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 rot="-5400000">
              <a:off x="-2350200" y="2444775"/>
              <a:ext cx="49716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" name="Google Shape;270;p14"/>
          <p:cNvGrpSpPr/>
          <p:nvPr/>
        </p:nvGrpSpPr>
        <p:grpSpPr>
          <a:xfrm>
            <a:off x="8319690" y="4436145"/>
            <a:ext cx="200593" cy="187500"/>
            <a:chOff x="8103684" y="4279203"/>
            <a:chExt cx="340393" cy="318173"/>
          </a:xfrm>
        </p:grpSpPr>
        <p:sp>
          <p:nvSpPr>
            <p:cNvPr id="271" name="Google Shape;271;p14"/>
            <p:cNvSpPr/>
            <p:nvPr/>
          </p:nvSpPr>
          <p:spPr>
            <a:xfrm>
              <a:off x="8252062" y="4279203"/>
              <a:ext cx="192015" cy="318173"/>
            </a:xfrm>
            <a:custGeom>
              <a:avLst/>
              <a:gdLst/>
              <a:ahLst/>
              <a:cxnLst/>
              <a:rect l="l" t="t" r="r" b="b"/>
              <a:pathLst>
                <a:path w="21060" h="34897" extrusionOk="0">
                  <a:moveTo>
                    <a:pt x="3655" y="1"/>
                  </a:moveTo>
                  <a:lnTo>
                    <a:pt x="0" y="3656"/>
                  </a:lnTo>
                  <a:lnTo>
                    <a:pt x="13750" y="17405"/>
                  </a:lnTo>
                  <a:lnTo>
                    <a:pt x="0" y="31155"/>
                  </a:lnTo>
                  <a:lnTo>
                    <a:pt x="3655" y="34897"/>
                  </a:lnTo>
                  <a:lnTo>
                    <a:pt x="21059" y="17405"/>
                  </a:lnTo>
                  <a:lnTo>
                    <a:pt x="36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8103684" y="4414088"/>
              <a:ext cx="307068" cy="47612"/>
            </a:xfrm>
            <a:custGeom>
              <a:avLst/>
              <a:gdLst/>
              <a:ahLst/>
              <a:cxnLst/>
              <a:rect l="l" t="t" r="r" b="b"/>
              <a:pathLst>
                <a:path w="33679" h="5222" extrusionOk="0">
                  <a:moveTo>
                    <a:pt x="1" y="0"/>
                  </a:moveTo>
                  <a:lnTo>
                    <a:pt x="1" y="5222"/>
                  </a:lnTo>
                  <a:lnTo>
                    <a:pt x="33679" y="5222"/>
                  </a:lnTo>
                  <a:lnTo>
                    <a:pt x="33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" name="Google Shape;273;p14"/>
          <p:cNvGrpSpPr/>
          <p:nvPr/>
        </p:nvGrpSpPr>
        <p:grpSpPr>
          <a:xfrm>
            <a:off x="8350352" y="519860"/>
            <a:ext cx="187491" cy="187491"/>
            <a:chOff x="7431660" y="4295870"/>
            <a:chExt cx="320553" cy="320553"/>
          </a:xfrm>
        </p:grpSpPr>
        <p:sp>
          <p:nvSpPr>
            <p:cNvPr id="274" name="Google Shape;274;p14"/>
            <p:cNvSpPr/>
            <p:nvPr/>
          </p:nvSpPr>
          <p:spPr>
            <a:xfrm>
              <a:off x="7541152" y="4295870"/>
              <a:ext cx="101560" cy="320553"/>
            </a:xfrm>
            <a:custGeom>
              <a:avLst/>
              <a:gdLst/>
              <a:ahLst/>
              <a:cxnLst/>
              <a:rect l="l" t="t" r="r" b="b"/>
              <a:pathLst>
                <a:path w="11139" h="35158" extrusionOk="0">
                  <a:moveTo>
                    <a:pt x="5570" y="0"/>
                  </a:moveTo>
                  <a:lnTo>
                    <a:pt x="0" y="17579"/>
                  </a:lnTo>
                  <a:lnTo>
                    <a:pt x="5570" y="35157"/>
                  </a:lnTo>
                  <a:lnTo>
                    <a:pt x="11139" y="17579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7431660" y="4405362"/>
              <a:ext cx="320553" cy="101569"/>
            </a:xfrm>
            <a:custGeom>
              <a:avLst/>
              <a:gdLst/>
              <a:ahLst/>
              <a:cxnLst/>
              <a:rect l="l" t="t" r="r" b="b"/>
              <a:pathLst>
                <a:path w="35158" h="11140" extrusionOk="0">
                  <a:moveTo>
                    <a:pt x="17579" y="0"/>
                  </a:moveTo>
                  <a:lnTo>
                    <a:pt x="0" y="5570"/>
                  </a:lnTo>
                  <a:lnTo>
                    <a:pt x="17579" y="11139"/>
                  </a:lnTo>
                  <a:lnTo>
                    <a:pt x="35157" y="5570"/>
                  </a:lnTo>
                  <a:lnTo>
                    <a:pt x="17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276;p14"/>
          <p:cNvGrpSpPr/>
          <p:nvPr/>
        </p:nvGrpSpPr>
        <p:grpSpPr>
          <a:xfrm>
            <a:off x="605977" y="4436160"/>
            <a:ext cx="187491" cy="187491"/>
            <a:chOff x="7431660" y="4295870"/>
            <a:chExt cx="320553" cy="320553"/>
          </a:xfrm>
        </p:grpSpPr>
        <p:sp>
          <p:nvSpPr>
            <p:cNvPr id="277" name="Google Shape;277;p14"/>
            <p:cNvSpPr/>
            <p:nvPr/>
          </p:nvSpPr>
          <p:spPr>
            <a:xfrm>
              <a:off x="7541152" y="4295870"/>
              <a:ext cx="101560" cy="320553"/>
            </a:xfrm>
            <a:custGeom>
              <a:avLst/>
              <a:gdLst/>
              <a:ahLst/>
              <a:cxnLst/>
              <a:rect l="l" t="t" r="r" b="b"/>
              <a:pathLst>
                <a:path w="11139" h="35158" extrusionOk="0">
                  <a:moveTo>
                    <a:pt x="5570" y="0"/>
                  </a:moveTo>
                  <a:lnTo>
                    <a:pt x="0" y="17579"/>
                  </a:lnTo>
                  <a:lnTo>
                    <a:pt x="5570" y="35157"/>
                  </a:lnTo>
                  <a:lnTo>
                    <a:pt x="11139" y="17579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7431660" y="4405362"/>
              <a:ext cx="320553" cy="101569"/>
            </a:xfrm>
            <a:custGeom>
              <a:avLst/>
              <a:gdLst/>
              <a:ahLst/>
              <a:cxnLst/>
              <a:rect l="l" t="t" r="r" b="b"/>
              <a:pathLst>
                <a:path w="35158" h="11140" extrusionOk="0">
                  <a:moveTo>
                    <a:pt x="17579" y="0"/>
                  </a:moveTo>
                  <a:lnTo>
                    <a:pt x="0" y="5570"/>
                  </a:lnTo>
                  <a:lnTo>
                    <a:pt x="17579" y="11139"/>
                  </a:lnTo>
                  <a:lnTo>
                    <a:pt x="35157" y="5570"/>
                  </a:lnTo>
                  <a:lnTo>
                    <a:pt x="17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14"/>
          <p:cNvSpPr txBox="1">
            <a:spLocks noGrp="1"/>
          </p:cNvSpPr>
          <p:nvPr>
            <p:ph type="subTitle" idx="1"/>
          </p:nvPr>
        </p:nvSpPr>
        <p:spPr>
          <a:xfrm>
            <a:off x="2102400" y="1436175"/>
            <a:ext cx="2411100" cy="8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title"/>
          </p:nvPr>
        </p:nvSpPr>
        <p:spPr>
          <a:xfrm>
            <a:off x="1601413" y="435900"/>
            <a:ext cx="4744200" cy="9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>
                <a:highlight>
                  <a:schemeClr val="l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title" idx="2" hasCustomPrompt="1"/>
          </p:nvPr>
        </p:nvSpPr>
        <p:spPr>
          <a:xfrm>
            <a:off x="5688263" y="431275"/>
            <a:ext cx="1854300" cy="19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500">
                <a:solidFill>
                  <a:schemeClr val="dk2"/>
                </a:solidFill>
                <a:highlight>
                  <a:schemeClr val="dk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5"/>
          <p:cNvSpPr txBox="1">
            <a:spLocks noGrp="1"/>
          </p:cNvSpPr>
          <p:nvPr>
            <p:ph type="subTitle" idx="1"/>
          </p:nvPr>
        </p:nvSpPr>
        <p:spPr>
          <a:xfrm>
            <a:off x="2337925" y="1436175"/>
            <a:ext cx="2411100" cy="8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15"/>
          <p:cNvSpPr txBox="1">
            <a:spLocks noGrp="1"/>
          </p:cNvSpPr>
          <p:nvPr>
            <p:ph type="title"/>
          </p:nvPr>
        </p:nvSpPr>
        <p:spPr>
          <a:xfrm>
            <a:off x="2149100" y="435900"/>
            <a:ext cx="4744200" cy="9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>
                <a:highlight>
                  <a:schemeClr val="l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85" name="Google Shape;285;p15"/>
          <p:cNvGrpSpPr/>
          <p:nvPr/>
        </p:nvGrpSpPr>
        <p:grpSpPr>
          <a:xfrm>
            <a:off x="8319690" y="4436145"/>
            <a:ext cx="200593" cy="187500"/>
            <a:chOff x="8103684" y="4279203"/>
            <a:chExt cx="340393" cy="318173"/>
          </a:xfrm>
        </p:grpSpPr>
        <p:sp>
          <p:nvSpPr>
            <p:cNvPr id="286" name="Google Shape;286;p15"/>
            <p:cNvSpPr/>
            <p:nvPr/>
          </p:nvSpPr>
          <p:spPr>
            <a:xfrm>
              <a:off x="8252062" y="4279203"/>
              <a:ext cx="192015" cy="318173"/>
            </a:xfrm>
            <a:custGeom>
              <a:avLst/>
              <a:gdLst/>
              <a:ahLst/>
              <a:cxnLst/>
              <a:rect l="l" t="t" r="r" b="b"/>
              <a:pathLst>
                <a:path w="21060" h="34897" extrusionOk="0">
                  <a:moveTo>
                    <a:pt x="3655" y="1"/>
                  </a:moveTo>
                  <a:lnTo>
                    <a:pt x="0" y="3656"/>
                  </a:lnTo>
                  <a:lnTo>
                    <a:pt x="13750" y="17405"/>
                  </a:lnTo>
                  <a:lnTo>
                    <a:pt x="0" y="31155"/>
                  </a:lnTo>
                  <a:lnTo>
                    <a:pt x="3655" y="34897"/>
                  </a:lnTo>
                  <a:lnTo>
                    <a:pt x="21059" y="17405"/>
                  </a:lnTo>
                  <a:lnTo>
                    <a:pt x="36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8103684" y="4414088"/>
              <a:ext cx="307068" cy="47612"/>
            </a:xfrm>
            <a:custGeom>
              <a:avLst/>
              <a:gdLst/>
              <a:ahLst/>
              <a:cxnLst/>
              <a:rect l="l" t="t" r="r" b="b"/>
              <a:pathLst>
                <a:path w="33679" h="5222" extrusionOk="0">
                  <a:moveTo>
                    <a:pt x="1" y="0"/>
                  </a:moveTo>
                  <a:lnTo>
                    <a:pt x="1" y="5222"/>
                  </a:lnTo>
                  <a:lnTo>
                    <a:pt x="33679" y="5222"/>
                  </a:lnTo>
                  <a:lnTo>
                    <a:pt x="33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" name="Google Shape;288;p15"/>
          <p:cNvGrpSpPr/>
          <p:nvPr/>
        </p:nvGrpSpPr>
        <p:grpSpPr>
          <a:xfrm>
            <a:off x="0" y="-5550"/>
            <a:ext cx="9144075" cy="5156900"/>
            <a:chOff x="0" y="-5550"/>
            <a:chExt cx="9144075" cy="5156900"/>
          </a:xfrm>
        </p:grpSpPr>
        <p:sp>
          <p:nvSpPr>
            <p:cNvPr id="289" name="Google Shape;289;p15"/>
            <p:cNvSpPr/>
            <p:nvPr/>
          </p:nvSpPr>
          <p:spPr>
            <a:xfrm>
              <a:off x="75" y="-5550"/>
              <a:ext cx="91440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75" y="4880150"/>
              <a:ext cx="91440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 rot="-5400000">
              <a:off x="6479550" y="2401725"/>
              <a:ext cx="50577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5"/>
            <p:cNvSpPr/>
            <p:nvPr/>
          </p:nvSpPr>
          <p:spPr>
            <a:xfrm rot="-5400000">
              <a:off x="-2350200" y="2444775"/>
              <a:ext cx="49716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15"/>
          <p:cNvSpPr txBox="1">
            <a:spLocks noGrp="1"/>
          </p:cNvSpPr>
          <p:nvPr>
            <p:ph type="title" idx="2" hasCustomPrompt="1"/>
          </p:nvPr>
        </p:nvSpPr>
        <p:spPr>
          <a:xfrm>
            <a:off x="699725" y="431275"/>
            <a:ext cx="1854300" cy="19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9500">
                <a:solidFill>
                  <a:schemeClr val="dk2"/>
                </a:solidFill>
                <a:highlight>
                  <a:schemeClr val="dk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294" name="Google Shape;294;p15"/>
          <p:cNvGrpSpPr/>
          <p:nvPr/>
        </p:nvGrpSpPr>
        <p:grpSpPr>
          <a:xfrm rot="10800000" flipH="1">
            <a:off x="7279219" y="2949796"/>
            <a:ext cx="455223" cy="448275"/>
            <a:chOff x="7375048" y="3414796"/>
            <a:chExt cx="455223" cy="448275"/>
          </a:xfrm>
        </p:grpSpPr>
        <p:sp>
          <p:nvSpPr>
            <p:cNvPr id="295" name="Google Shape;295;p15"/>
            <p:cNvSpPr/>
            <p:nvPr/>
          </p:nvSpPr>
          <p:spPr>
            <a:xfrm>
              <a:off x="7752271" y="3414796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6" name="Google Shape;296;p15"/>
            <p:cNvGrpSpPr/>
            <p:nvPr/>
          </p:nvGrpSpPr>
          <p:grpSpPr>
            <a:xfrm>
              <a:off x="7375048" y="3785071"/>
              <a:ext cx="455223" cy="78000"/>
              <a:chOff x="3891548" y="613600"/>
              <a:chExt cx="455223" cy="78000"/>
            </a:xfrm>
          </p:grpSpPr>
          <p:sp>
            <p:nvSpPr>
              <p:cNvPr id="297" name="Google Shape;297;p15"/>
              <p:cNvSpPr/>
              <p:nvPr/>
            </p:nvSpPr>
            <p:spPr>
              <a:xfrm>
                <a:off x="3891548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5"/>
              <p:cNvSpPr/>
              <p:nvPr/>
            </p:nvSpPr>
            <p:spPr>
              <a:xfrm>
                <a:off x="4268771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9" name="Google Shape;299;p15"/>
          <p:cNvGrpSpPr/>
          <p:nvPr/>
        </p:nvGrpSpPr>
        <p:grpSpPr>
          <a:xfrm>
            <a:off x="7570277" y="519860"/>
            <a:ext cx="187491" cy="187491"/>
            <a:chOff x="7431660" y="4295870"/>
            <a:chExt cx="320553" cy="320553"/>
          </a:xfrm>
        </p:grpSpPr>
        <p:sp>
          <p:nvSpPr>
            <p:cNvPr id="300" name="Google Shape;300;p15"/>
            <p:cNvSpPr/>
            <p:nvPr/>
          </p:nvSpPr>
          <p:spPr>
            <a:xfrm>
              <a:off x="7541152" y="4295870"/>
              <a:ext cx="101560" cy="320553"/>
            </a:xfrm>
            <a:custGeom>
              <a:avLst/>
              <a:gdLst/>
              <a:ahLst/>
              <a:cxnLst/>
              <a:rect l="l" t="t" r="r" b="b"/>
              <a:pathLst>
                <a:path w="11139" h="35158" extrusionOk="0">
                  <a:moveTo>
                    <a:pt x="5570" y="0"/>
                  </a:moveTo>
                  <a:lnTo>
                    <a:pt x="0" y="17579"/>
                  </a:lnTo>
                  <a:lnTo>
                    <a:pt x="5570" y="35157"/>
                  </a:lnTo>
                  <a:lnTo>
                    <a:pt x="11139" y="17579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7431660" y="4405362"/>
              <a:ext cx="320553" cy="101569"/>
            </a:xfrm>
            <a:custGeom>
              <a:avLst/>
              <a:gdLst/>
              <a:ahLst/>
              <a:cxnLst/>
              <a:rect l="l" t="t" r="r" b="b"/>
              <a:pathLst>
                <a:path w="35158" h="11140" extrusionOk="0">
                  <a:moveTo>
                    <a:pt x="17579" y="0"/>
                  </a:moveTo>
                  <a:lnTo>
                    <a:pt x="0" y="5570"/>
                  </a:lnTo>
                  <a:lnTo>
                    <a:pt x="17579" y="11139"/>
                  </a:lnTo>
                  <a:lnTo>
                    <a:pt x="35157" y="5570"/>
                  </a:lnTo>
                  <a:lnTo>
                    <a:pt x="17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3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16"/>
          <p:cNvGrpSpPr/>
          <p:nvPr/>
        </p:nvGrpSpPr>
        <p:grpSpPr>
          <a:xfrm>
            <a:off x="8326240" y="519660"/>
            <a:ext cx="187491" cy="187491"/>
            <a:chOff x="7431660" y="4295870"/>
            <a:chExt cx="320553" cy="320553"/>
          </a:xfrm>
        </p:grpSpPr>
        <p:sp>
          <p:nvSpPr>
            <p:cNvPr id="304" name="Google Shape;304;p16"/>
            <p:cNvSpPr/>
            <p:nvPr/>
          </p:nvSpPr>
          <p:spPr>
            <a:xfrm>
              <a:off x="7541152" y="4295870"/>
              <a:ext cx="101560" cy="320553"/>
            </a:xfrm>
            <a:custGeom>
              <a:avLst/>
              <a:gdLst/>
              <a:ahLst/>
              <a:cxnLst/>
              <a:rect l="l" t="t" r="r" b="b"/>
              <a:pathLst>
                <a:path w="11139" h="35158" extrusionOk="0">
                  <a:moveTo>
                    <a:pt x="5570" y="0"/>
                  </a:moveTo>
                  <a:lnTo>
                    <a:pt x="0" y="17579"/>
                  </a:lnTo>
                  <a:lnTo>
                    <a:pt x="5570" y="35157"/>
                  </a:lnTo>
                  <a:lnTo>
                    <a:pt x="11139" y="17579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7431660" y="4405362"/>
              <a:ext cx="320553" cy="101569"/>
            </a:xfrm>
            <a:custGeom>
              <a:avLst/>
              <a:gdLst/>
              <a:ahLst/>
              <a:cxnLst/>
              <a:rect l="l" t="t" r="r" b="b"/>
              <a:pathLst>
                <a:path w="35158" h="11140" extrusionOk="0">
                  <a:moveTo>
                    <a:pt x="17579" y="0"/>
                  </a:moveTo>
                  <a:lnTo>
                    <a:pt x="0" y="5570"/>
                  </a:lnTo>
                  <a:lnTo>
                    <a:pt x="17579" y="11139"/>
                  </a:lnTo>
                  <a:lnTo>
                    <a:pt x="35157" y="5570"/>
                  </a:lnTo>
                  <a:lnTo>
                    <a:pt x="17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" name="Google Shape;306;p16"/>
          <p:cNvSpPr txBox="1">
            <a:spLocks noGrp="1"/>
          </p:cNvSpPr>
          <p:nvPr>
            <p:ph type="title" hasCustomPrompt="1"/>
          </p:nvPr>
        </p:nvSpPr>
        <p:spPr>
          <a:xfrm>
            <a:off x="699725" y="653525"/>
            <a:ext cx="2525700" cy="20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3000">
                <a:solidFill>
                  <a:schemeClr val="dk2"/>
                </a:solidFill>
                <a:highlight>
                  <a:schemeClr val="dk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307" name="Google Shape;307;p16"/>
          <p:cNvGrpSpPr/>
          <p:nvPr/>
        </p:nvGrpSpPr>
        <p:grpSpPr>
          <a:xfrm>
            <a:off x="0" y="-5550"/>
            <a:ext cx="9144075" cy="5156900"/>
            <a:chOff x="0" y="-5550"/>
            <a:chExt cx="9144075" cy="5156900"/>
          </a:xfrm>
        </p:grpSpPr>
        <p:sp>
          <p:nvSpPr>
            <p:cNvPr id="308" name="Google Shape;308;p16"/>
            <p:cNvSpPr/>
            <p:nvPr/>
          </p:nvSpPr>
          <p:spPr>
            <a:xfrm>
              <a:off x="75" y="-5550"/>
              <a:ext cx="91440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75" y="4880150"/>
              <a:ext cx="91440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6"/>
            <p:cNvSpPr/>
            <p:nvPr/>
          </p:nvSpPr>
          <p:spPr>
            <a:xfrm rot="-5400000">
              <a:off x="6479550" y="2401725"/>
              <a:ext cx="50577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6"/>
            <p:cNvSpPr/>
            <p:nvPr/>
          </p:nvSpPr>
          <p:spPr>
            <a:xfrm rot="-5400000">
              <a:off x="-2350200" y="2444775"/>
              <a:ext cx="49716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16"/>
          <p:cNvSpPr txBox="1">
            <a:spLocks noGrp="1"/>
          </p:cNvSpPr>
          <p:nvPr>
            <p:ph type="ctrTitle" idx="2"/>
          </p:nvPr>
        </p:nvSpPr>
        <p:spPr>
          <a:xfrm>
            <a:off x="699725" y="2555925"/>
            <a:ext cx="4082400" cy="8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300"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13" name="Google Shape;313;p16"/>
          <p:cNvSpPr txBox="1">
            <a:spLocks noGrp="1"/>
          </p:cNvSpPr>
          <p:nvPr>
            <p:ph type="subTitle" idx="1"/>
          </p:nvPr>
        </p:nvSpPr>
        <p:spPr>
          <a:xfrm>
            <a:off x="699750" y="3875000"/>
            <a:ext cx="2593800" cy="6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314" name="Google Shape;314;p16"/>
          <p:cNvGrpSpPr/>
          <p:nvPr/>
        </p:nvGrpSpPr>
        <p:grpSpPr>
          <a:xfrm>
            <a:off x="8319690" y="4436145"/>
            <a:ext cx="200593" cy="187500"/>
            <a:chOff x="8103684" y="4279203"/>
            <a:chExt cx="340393" cy="318173"/>
          </a:xfrm>
        </p:grpSpPr>
        <p:sp>
          <p:nvSpPr>
            <p:cNvPr id="315" name="Google Shape;315;p16"/>
            <p:cNvSpPr/>
            <p:nvPr/>
          </p:nvSpPr>
          <p:spPr>
            <a:xfrm>
              <a:off x="8252062" y="4279203"/>
              <a:ext cx="192015" cy="318173"/>
            </a:xfrm>
            <a:custGeom>
              <a:avLst/>
              <a:gdLst/>
              <a:ahLst/>
              <a:cxnLst/>
              <a:rect l="l" t="t" r="r" b="b"/>
              <a:pathLst>
                <a:path w="21060" h="34897" extrusionOk="0">
                  <a:moveTo>
                    <a:pt x="3655" y="1"/>
                  </a:moveTo>
                  <a:lnTo>
                    <a:pt x="0" y="3656"/>
                  </a:lnTo>
                  <a:lnTo>
                    <a:pt x="13750" y="17405"/>
                  </a:lnTo>
                  <a:lnTo>
                    <a:pt x="0" y="31155"/>
                  </a:lnTo>
                  <a:lnTo>
                    <a:pt x="3655" y="34897"/>
                  </a:lnTo>
                  <a:lnTo>
                    <a:pt x="21059" y="17405"/>
                  </a:lnTo>
                  <a:lnTo>
                    <a:pt x="36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6"/>
            <p:cNvSpPr/>
            <p:nvPr/>
          </p:nvSpPr>
          <p:spPr>
            <a:xfrm>
              <a:off x="8103684" y="4414088"/>
              <a:ext cx="307068" cy="47612"/>
            </a:xfrm>
            <a:custGeom>
              <a:avLst/>
              <a:gdLst/>
              <a:ahLst/>
              <a:cxnLst/>
              <a:rect l="l" t="t" r="r" b="b"/>
              <a:pathLst>
                <a:path w="33679" h="5222" extrusionOk="0">
                  <a:moveTo>
                    <a:pt x="1" y="0"/>
                  </a:moveTo>
                  <a:lnTo>
                    <a:pt x="1" y="5222"/>
                  </a:lnTo>
                  <a:lnTo>
                    <a:pt x="33679" y="5222"/>
                  </a:lnTo>
                  <a:lnTo>
                    <a:pt x="33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" name="Google Shape;317;p16"/>
          <p:cNvGrpSpPr/>
          <p:nvPr/>
        </p:nvGrpSpPr>
        <p:grpSpPr>
          <a:xfrm rot="-5400000">
            <a:off x="3338314" y="588146"/>
            <a:ext cx="455223" cy="448275"/>
            <a:chOff x="7375048" y="3414796"/>
            <a:chExt cx="455223" cy="448275"/>
          </a:xfrm>
        </p:grpSpPr>
        <p:sp>
          <p:nvSpPr>
            <p:cNvPr id="318" name="Google Shape;318;p16"/>
            <p:cNvSpPr/>
            <p:nvPr/>
          </p:nvSpPr>
          <p:spPr>
            <a:xfrm>
              <a:off x="7752271" y="3414796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9" name="Google Shape;319;p16"/>
            <p:cNvGrpSpPr/>
            <p:nvPr/>
          </p:nvGrpSpPr>
          <p:grpSpPr>
            <a:xfrm>
              <a:off x="7375048" y="3785071"/>
              <a:ext cx="455223" cy="78000"/>
              <a:chOff x="3891548" y="613600"/>
              <a:chExt cx="455223" cy="78000"/>
            </a:xfrm>
          </p:grpSpPr>
          <p:sp>
            <p:nvSpPr>
              <p:cNvPr id="320" name="Google Shape;320;p16"/>
              <p:cNvSpPr/>
              <p:nvPr/>
            </p:nvSpPr>
            <p:spPr>
              <a:xfrm>
                <a:off x="3891548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6"/>
              <p:cNvSpPr/>
              <p:nvPr/>
            </p:nvSpPr>
            <p:spPr>
              <a:xfrm>
                <a:off x="4268771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BLANK_1_1_1_1_3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Google Shape;520;p24"/>
          <p:cNvGrpSpPr/>
          <p:nvPr/>
        </p:nvGrpSpPr>
        <p:grpSpPr>
          <a:xfrm>
            <a:off x="7858475" y="-1331481"/>
            <a:ext cx="2581111" cy="2581111"/>
            <a:chOff x="273789" y="683315"/>
            <a:chExt cx="3771900" cy="3771900"/>
          </a:xfrm>
        </p:grpSpPr>
        <p:sp>
          <p:nvSpPr>
            <p:cNvPr id="521" name="Google Shape;521;p24"/>
            <p:cNvSpPr/>
            <p:nvPr/>
          </p:nvSpPr>
          <p:spPr>
            <a:xfrm>
              <a:off x="273789" y="683315"/>
              <a:ext cx="3771900" cy="37719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4"/>
            <p:cNvSpPr/>
            <p:nvPr/>
          </p:nvSpPr>
          <p:spPr>
            <a:xfrm>
              <a:off x="913912" y="1329232"/>
              <a:ext cx="2491800" cy="2491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3" name="Google Shape;523;p24"/>
          <p:cNvGrpSpPr/>
          <p:nvPr/>
        </p:nvGrpSpPr>
        <p:grpSpPr>
          <a:xfrm>
            <a:off x="8350352" y="4436160"/>
            <a:ext cx="187491" cy="187491"/>
            <a:chOff x="7431660" y="4295870"/>
            <a:chExt cx="320553" cy="320553"/>
          </a:xfrm>
        </p:grpSpPr>
        <p:sp>
          <p:nvSpPr>
            <p:cNvPr id="524" name="Google Shape;524;p24"/>
            <p:cNvSpPr/>
            <p:nvPr/>
          </p:nvSpPr>
          <p:spPr>
            <a:xfrm>
              <a:off x="7541152" y="4295870"/>
              <a:ext cx="101560" cy="320553"/>
            </a:xfrm>
            <a:custGeom>
              <a:avLst/>
              <a:gdLst/>
              <a:ahLst/>
              <a:cxnLst/>
              <a:rect l="l" t="t" r="r" b="b"/>
              <a:pathLst>
                <a:path w="11139" h="35158" extrusionOk="0">
                  <a:moveTo>
                    <a:pt x="5570" y="0"/>
                  </a:moveTo>
                  <a:lnTo>
                    <a:pt x="0" y="17579"/>
                  </a:lnTo>
                  <a:lnTo>
                    <a:pt x="5570" y="35157"/>
                  </a:lnTo>
                  <a:lnTo>
                    <a:pt x="11139" y="17579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4"/>
            <p:cNvSpPr/>
            <p:nvPr/>
          </p:nvSpPr>
          <p:spPr>
            <a:xfrm>
              <a:off x="7431660" y="4405362"/>
              <a:ext cx="320553" cy="101569"/>
            </a:xfrm>
            <a:custGeom>
              <a:avLst/>
              <a:gdLst/>
              <a:ahLst/>
              <a:cxnLst/>
              <a:rect l="l" t="t" r="r" b="b"/>
              <a:pathLst>
                <a:path w="35158" h="11140" extrusionOk="0">
                  <a:moveTo>
                    <a:pt x="17579" y="0"/>
                  </a:moveTo>
                  <a:lnTo>
                    <a:pt x="0" y="5570"/>
                  </a:lnTo>
                  <a:lnTo>
                    <a:pt x="17579" y="11139"/>
                  </a:lnTo>
                  <a:lnTo>
                    <a:pt x="35157" y="5570"/>
                  </a:lnTo>
                  <a:lnTo>
                    <a:pt x="17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" name="Google Shape;526;p24"/>
          <p:cNvGrpSpPr/>
          <p:nvPr/>
        </p:nvGrpSpPr>
        <p:grpSpPr>
          <a:xfrm>
            <a:off x="0" y="-5550"/>
            <a:ext cx="9144075" cy="5156900"/>
            <a:chOff x="0" y="-5550"/>
            <a:chExt cx="9144075" cy="5156900"/>
          </a:xfrm>
        </p:grpSpPr>
        <p:sp>
          <p:nvSpPr>
            <p:cNvPr id="527" name="Google Shape;527;p24"/>
            <p:cNvSpPr/>
            <p:nvPr/>
          </p:nvSpPr>
          <p:spPr>
            <a:xfrm>
              <a:off x="75" y="-5550"/>
              <a:ext cx="91440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4"/>
            <p:cNvSpPr/>
            <p:nvPr/>
          </p:nvSpPr>
          <p:spPr>
            <a:xfrm>
              <a:off x="75" y="4880150"/>
              <a:ext cx="91440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4"/>
            <p:cNvSpPr/>
            <p:nvPr/>
          </p:nvSpPr>
          <p:spPr>
            <a:xfrm rot="-5400000">
              <a:off x="6479550" y="2401725"/>
              <a:ext cx="50577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4"/>
            <p:cNvSpPr/>
            <p:nvPr/>
          </p:nvSpPr>
          <p:spPr>
            <a:xfrm rot="-5400000">
              <a:off x="-2350200" y="2444775"/>
              <a:ext cx="49716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1" name="Google Shape;531;p24"/>
          <p:cNvSpPr txBox="1">
            <a:spLocks noGrp="1"/>
          </p:cNvSpPr>
          <p:nvPr>
            <p:ph type="title"/>
          </p:nvPr>
        </p:nvSpPr>
        <p:spPr>
          <a:xfrm>
            <a:off x="1641450" y="2173275"/>
            <a:ext cx="2311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solidFill>
                  <a:schemeClr val="dk2"/>
                </a:solidFill>
                <a:highlight>
                  <a:schemeClr val="dk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532" name="Google Shape;532;p24"/>
          <p:cNvGrpSpPr/>
          <p:nvPr/>
        </p:nvGrpSpPr>
        <p:grpSpPr>
          <a:xfrm>
            <a:off x="5725077" y="519860"/>
            <a:ext cx="187491" cy="187491"/>
            <a:chOff x="7431660" y="4295870"/>
            <a:chExt cx="320553" cy="320553"/>
          </a:xfrm>
        </p:grpSpPr>
        <p:sp>
          <p:nvSpPr>
            <p:cNvPr id="533" name="Google Shape;533;p24"/>
            <p:cNvSpPr/>
            <p:nvPr/>
          </p:nvSpPr>
          <p:spPr>
            <a:xfrm>
              <a:off x="7541152" y="4295870"/>
              <a:ext cx="101560" cy="320553"/>
            </a:xfrm>
            <a:custGeom>
              <a:avLst/>
              <a:gdLst/>
              <a:ahLst/>
              <a:cxnLst/>
              <a:rect l="l" t="t" r="r" b="b"/>
              <a:pathLst>
                <a:path w="11139" h="35158" extrusionOk="0">
                  <a:moveTo>
                    <a:pt x="5570" y="0"/>
                  </a:moveTo>
                  <a:lnTo>
                    <a:pt x="0" y="17579"/>
                  </a:lnTo>
                  <a:lnTo>
                    <a:pt x="5570" y="35157"/>
                  </a:lnTo>
                  <a:lnTo>
                    <a:pt x="11139" y="17579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4"/>
            <p:cNvSpPr/>
            <p:nvPr/>
          </p:nvSpPr>
          <p:spPr>
            <a:xfrm>
              <a:off x="7431660" y="4405362"/>
              <a:ext cx="320553" cy="101569"/>
            </a:xfrm>
            <a:custGeom>
              <a:avLst/>
              <a:gdLst/>
              <a:ahLst/>
              <a:cxnLst/>
              <a:rect l="l" t="t" r="r" b="b"/>
              <a:pathLst>
                <a:path w="35158" h="11140" extrusionOk="0">
                  <a:moveTo>
                    <a:pt x="17579" y="0"/>
                  </a:moveTo>
                  <a:lnTo>
                    <a:pt x="0" y="5570"/>
                  </a:lnTo>
                  <a:lnTo>
                    <a:pt x="17579" y="11139"/>
                  </a:lnTo>
                  <a:lnTo>
                    <a:pt x="35157" y="5570"/>
                  </a:lnTo>
                  <a:lnTo>
                    <a:pt x="17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5" name="Google Shape;535;p24"/>
          <p:cNvSpPr txBox="1">
            <a:spLocks noGrp="1"/>
          </p:cNvSpPr>
          <p:nvPr>
            <p:ph type="title" idx="2"/>
          </p:nvPr>
        </p:nvSpPr>
        <p:spPr>
          <a:xfrm>
            <a:off x="1641450" y="3488650"/>
            <a:ext cx="2311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solidFill>
                  <a:schemeClr val="dk2"/>
                </a:solidFill>
                <a:highlight>
                  <a:schemeClr val="dk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6" name="Google Shape;536;p24"/>
          <p:cNvSpPr txBox="1">
            <a:spLocks noGrp="1"/>
          </p:cNvSpPr>
          <p:nvPr>
            <p:ph type="title" idx="3"/>
          </p:nvPr>
        </p:nvSpPr>
        <p:spPr>
          <a:xfrm>
            <a:off x="4855600" y="2173275"/>
            <a:ext cx="2311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solidFill>
                  <a:schemeClr val="dk2"/>
                </a:solidFill>
                <a:highlight>
                  <a:schemeClr val="dk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7" name="Google Shape;537;p24"/>
          <p:cNvSpPr txBox="1">
            <a:spLocks noGrp="1"/>
          </p:cNvSpPr>
          <p:nvPr>
            <p:ph type="title" idx="4"/>
          </p:nvPr>
        </p:nvSpPr>
        <p:spPr>
          <a:xfrm>
            <a:off x="4855600" y="3488650"/>
            <a:ext cx="2311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solidFill>
                  <a:schemeClr val="dk2"/>
                </a:solidFill>
                <a:highlight>
                  <a:schemeClr val="dk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8" name="Google Shape;538;p24"/>
          <p:cNvSpPr/>
          <p:nvPr/>
        </p:nvSpPr>
        <p:spPr>
          <a:xfrm>
            <a:off x="7371271" y="4475671"/>
            <a:ext cx="78000" cy="78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9" name="Google Shape;539;p24"/>
          <p:cNvGrpSpPr/>
          <p:nvPr/>
        </p:nvGrpSpPr>
        <p:grpSpPr>
          <a:xfrm>
            <a:off x="605977" y="4436160"/>
            <a:ext cx="187491" cy="187491"/>
            <a:chOff x="7431660" y="4295870"/>
            <a:chExt cx="320553" cy="320553"/>
          </a:xfrm>
        </p:grpSpPr>
        <p:sp>
          <p:nvSpPr>
            <p:cNvPr id="540" name="Google Shape;540;p24"/>
            <p:cNvSpPr/>
            <p:nvPr/>
          </p:nvSpPr>
          <p:spPr>
            <a:xfrm>
              <a:off x="7541152" y="4295870"/>
              <a:ext cx="101560" cy="320553"/>
            </a:xfrm>
            <a:custGeom>
              <a:avLst/>
              <a:gdLst/>
              <a:ahLst/>
              <a:cxnLst/>
              <a:rect l="l" t="t" r="r" b="b"/>
              <a:pathLst>
                <a:path w="11139" h="35158" extrusionOk="0">
                  <a:moveTo>
                    <a:pt x="5570" y="0"/>
                  </a:moveTo>
                  <a:lnTo>
                    <a:pt x="0" y="17579"/>
                  </a:lnTo>
                  <a:lnTo>
                    <a:pt x="5570" y="35157"/>
                  </a:lnTo>
                  <a:lnTo>
                    <a:pt x="11139" y="17579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4"/>
            <p:cNvSpPr/>
            <p:nvPr/>
          </p:nvSpPr>
          <p:spPr>
            <a:xfrm>
              <a:off x="7431660" y="4405362"/>
              <a:ext cx="320553" cy="101569"/>
            </a:xfrm>
            <a:custGeom>
              <a:avLst/>
              <a:gdLst/>
              <a:ahLst/>
              <a:cxnLst/>
              <a:rect l="l" t="t" r="r" b="b"/>
              <a:pathLst>
                <a:path w="35158" h="11140" extrusionOk="0">
                  <a:moveTo>
                    <a:pt x="17579" y="0"/>
                  </a:moveTo>
                  <a:lnTo>
                    <a:pt x="0" y="5570"/>
                  </a:lnTo>
                  <a:lnTo>
                    <a:pt x="17579" y="11139"/>
                  </a:lnTo>
                  <a:lnTo>
                    <a:pt x="35157" y="5570"/>
                  </a:lnTo>
                  <a:lnTo>
                    <a:pt x="17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2" name="Google Shape;542;p24"/>
          <p:cNvSpPr txBox="1">
            <a:spLocks noGrp="1"/>
          </p:cNvSpPr>
          <p:nvPr>
            <p:ph type="title" idx="5"/>
          </p:nvPr>
        </p:nvSpPr>
        <p:spPr>
          <a:xfrm>
            <a:off x="699725" y="435900"/>
            <a:ext cx="3637200" cy="12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highlight>
                  <a:schemeClr val="l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543" name="Google Shape;543;p24"/>
          <p:cNvSpPr txBox="1">
            <a:spLocks noGrp="1"/>
          </p:cNvSpPr>
          <p:nvPr>
            <p:ph type="subTitle" idx="1"/>
          </p:nvPr>
        </p:nvSpPr>
        <p:spPr>
          <a:xfrm>
            <a:off x="1641502" y="2653525"/>
            <a:ext cx="2311500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24"/>
          <p:cNvSpPr txBox="1">
            <a:spLocks noGrp="1"/>
          </p:cNvSpPr>
          <p:nvPr>
            <p:ph type="subTitle" idx="6"/>
          </p:nvPr>
        </p:nvSpPr>
        <p:spPr>
          <a:xfrm>
            <a:off x="1641502" y="3968900"/>
            <a:ext cx="2311500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24"/>
          <p:cNvSpPr txBox="1">
            <a:spLocks noGrp="1"/>
          </p:cNvSpPr>
          <p:nvPr>
            <p:ph type="subTitle" idx="7"/>
          </p:nvPr>
        </p:nvSpPr>
        <p:spPr>
          <a:xfrm>
            <a:off x="4855650" y="2653525"/>
            <a:ext cx="2311500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24"/>
          <p:cNvSpPr txBox="1">
            <a:spLocks noGrp="1"/>
          </p:cNvSpPr>
          <p:nvPr>
            <p:ph type="subTitle" idx="8"/>
          </p:nvPr>
        </p:nvSpPr>
        <p:spPr>
          <a:xfrm>
            <a:off x="4855652" y="3968900"/>
            <a:ext cx="2311500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24"/>
          <p:cNvSpPr/>
          <p:nvPr/>
        </p:nvSpPr>
        <p:spPr>
          <a:xfrm flipH="1">
            <a:off x="8127037" y="764529"/>
            <a:ext cx="187500" cy="187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5"/>
          <p:cNvSpPr txBox="1">
            <a:spLocks noGrp="1"/>
          </p:cNvSpPr>
          <p:nvPr>
            <p:ph type="title"/>
          </p:nvPr>
        </p:nvSpPr>
        <p:spPr>
          <a:xfrm>
            <a:off x="699725" y="435900"/>
            <a:ext cx="3609000" cy="12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highlight>
                  <a:schemeClr val="l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550" name="Google Shape;550;p25"/>
          <p:cNvSpPr txBox="1">
            <a:spLocks noGrp="1"/>
          </p:cNvSpPr>
          <p:nvPr>
            <p:ph type="subTitle" idx="1"/>
          </p:nvPr>
        </p:nvSpPr>
        <p:spPr>
          <a:xfrm>
            <a:off x="699725" y="2850500"/>
            <a:ext cx="2880300" cy="16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51" name="Google Shape;551;p25"/>
          <p:cNvGrpSpPr/>
          <p:nvPr/>
        </p:nvGrpSpPr>
        <p:grpSpPr>
          <a:xfrm flipH="1">
            <a:off x="4318744" y="584671"/>
            <a:ext cx="832446" cy="78000"/>
            <a:chOff x="3514325" y="613600"/>
            <a:chExt cx="832446" cy="78000"/>
          </a:xfrm>
        </p:grpSpPr>
        <p:sp>
          <p:nvSpPr>
            <p:cNvPr id="552" name="Google Shape;552;p25"/>
            <p:cNvSpPr/>
            <p:nvPr/>
          </p:nvSpPr>
          <p:spPr>
            <a:xfrm>
              <a:off x="3514325" y="613600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5"/>
            <p:cNvSpPr/>
            <p:nvPr/>
          </p:nvSpPr>
          <p:spPr>
            <a:xfrm>
              <a:off x="3891548" y="613600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5"/>
            <p:cNvSpPr/>
            <p:nvPr/>
          </p:nvSpPr>
          <p:spPr>
            <a:xfrm>
              <a:off x="4268771" y="613600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" name="Google Shape;555;p25"/>
          <p:cNvGrpSpPr/>
          <p:nvPr/>
        </p:nvGrpSpPr>
        <p:grpSpPr>
          <a:xfrm>
            <a:off x="8350352" y="4436160"/>
            <a:ext cx="187491" cy="187491"/>
            <a:chOff x="7431660" y="4295870"/>
            <a:chExt cx="320553" cy="320553"/>
          </a:xfrm>
        </p:grpSpPr>
        <p:sp>
          <p:nvSpPr>
            <p:cNvPr id="556" name="Google Shape;556;p25"/>
            <p:cNvSpPr/>
            <p:nvPr/>
          </p:nvSpPr>
          <p:spPr>
            <a:xfrm>
              <a:off x="7541152" y="4295870"/>
              <a:ext cx="101560" cy="320553"/>
            </a:xfrm>
            <a:custGeom>
              <a:avLst/>
              <a:gdLst/>
              <a:ahLst/>
              <a:cxnLst/>
              <a:rect l="l" t="t" r="r" b="b"/>
              <a:pathLst>
                <a:path w="11139" h="35158" extrusionOk="0">
                  <a:moveTo>
                    <a:pt x="5570" y="0"/>
                  </a:moveTo>
                  <a:lnTo>
                    <a:pt x="0" y="17579"/>
                  </a:lnTo>
                  <a:lnTo>
                    <a:pt x="5570" y="35157"/>
                  </a:lnTo>
                  <a:lnTo>
                    <a:pt x="11139" y="17579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5"/>
            <p:cNvSpPr/>
            <p:nvPr/>
          </p:nvSpPr>
          <p:spPr>
            <a:xfrm>
              <a:off x="7431660" y="4405362"/>
              <a:ext cx="320553" cy="101569"/>
            </a:xfrm>
            <a:custGeom>
              <a:avLst/>
              <a:gdLst/>
              <a:ahLst/>
              <a:cxnLst/>
              <a:rect l="l" t="t" r="r" b="b"/>
              <a:pathLst>
                <a:path w="35158" h="11140" extrusionOk="0">
                  <a:moveTo>
                    <a:pt x="17579" y="0"/>
                  </a:moveTo>
                  <a:lnTo>
                    <a:pt x="0" y="5570"/>
                  </a:lnTo>
                  <a:lnTo>
                    <a:pt x="17579" y="11139"/>
                  </a:lnTo>
                  <a:lnTo>
                    <a:pt x="35157" y="5570"/>
                  </a:lnTo>
                  <a:lnTo>
                    <a:pt x="17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8" name="Google Shape;558;p25"/>
          <p:cNvGrpSpPr/>
          <p:nvPr/>
        </p:nvGrpSpPr>
        <p:grpSpPr>
          <a:xfrm>
            <a:off x="4641227" y="4436160"/>
            <a:ext cx="187491" cy="187491"/>
            <a:chOff x="7431660" y="4295870"/>
            <a:chExt cx="320553" cy="320553"/>
          </a:xfrm>
        </p:grpSpPr>
        <p:sp>
          <p:nvSpPr>
            <p:cNvPr id="559" name="Google Shape;559;p25"/>
            <p:cNvSpPr/>
            <p:nvPr/>
          </p:nvSpPr>
          <p:spPr>
            <a:xfrm>
              <a:off x="7541152" y="4295870"/>
              <a:ext cx="101560" cy="320553"/>
            </a:xfrm>
            <a:custGeom>
              <a:avLst/>
              <a:gdLst/>
              <a:ahLst/>
              <a:cxnLst/>
              <a:rect l="l" t="t" r="r" b="b"/>
              <a:pathLst>
                <a:path w="11139" h="35158" extrusionOk="0">
                  <a:moveTo>
                    <a:pt x="5570" y="0"/>
                  </a:moveTo>
                  <a:lnTo>
                    <a:pt x="0" y="17579"/>
                  </a:lnTo>
                  <a:lnTo>
                    <a:pt x="5570" y="35157"/>
                  </a:lnTo>
                  <a:lnTo>
                    <a:pt x="11139" y="17579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5"/>
            <p:cNvSpPr/>
            <p:nvPr/>
          </p:nvSpPr>
          <p:spPr>
            <a:xfrm>
              <a:off x="7431660" y="4405362"/>
              <a:ext cx="320553" cy="101569"/>
            </a:xfrm>
            <a:custGeom>
              <a:avLst/>
              <a:gdLst/>
              <a:ahLst/>
              <a:cxnLst/>
              <a:rect l="l" t="t" r="r" b="b"/>
              <a:pathLst>
                <a:path w="35158" h="11140" extrusionOk="0">
                  <a:moveTo>
                    <a:pt x="17579" y="0"/>
                  </a:moveTo>
                  <a:lnTo>
                    <a:pt x="0" y="5570"/>
                  </a:lnTo>
                  <a:lnTo>
                    <a:pt x="17579" y="11139"/>
                  </a:lnTo>
                  <a:lnTo>
                    <a:pt x="35157" y="5570"/>
                  </a:lnTo>
                  <a:lnTo>
                    <a:pt x="17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" name="Google Shape;561;p25"/>
          <p:cNvGrpSpPr/>
          <p:nvPr/>
        </p:nvGrpSpPr>
        <p:grpSpPr>
          <a:xfrm>
            <a:off x="605977" y="2150960"/>
            <a:ext cx="187491" cy="187491"/>
            <a:chOff x="7431660" y="4295870"/>
            <a:chExt cx="320553" cy="320553"/>
          </a:xfrm>
        </p:grpSpPr>
        <p:sp>
          <p:nvSpPr>
            <p:cNvPr id="562" name="Google Shape;562;p25"/>
            <p:cNvSpPr/>
            <p:nvPr/>
          </p:nvSpPr>
          <p:spPr>
            <a:xfrm>
              <a:off x="7541152" y="4295870"/>
              <a:ext cx="101560" cy="320553"/>
            </a:xfrm>
            <a:custGeom>
              <a:avLst/>
              <a:gdLst/>
              <a:ahLst/>
              <a:cxnLst/>
              <a:rect l="l" t="t" r="r" b="b"/>
              <a:pathLst>
                <a:path w="11139" h="35158" extrusionOk="0">
                  <a:moveTo>
                    <a:pt x="5570" y="0"/>
                  </a:moveTo>
                  <a:lnTo>
                    <a:pt x="0" y="17579"/>
                  </a:lnTo>
                  <a:lnTo>
                    <a:pt x="5570" y="35157"/>
                  </a:lnTo>
                  <a:lnTo>
                    <a:pt x="11139" y="17579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5"/>
            <p:cNvSpPr/>
            <p:nvPr/>
          </p:nvSpPr>
          <p:spPr>
            <a:xfrm>
              <a:off x="7431660" y="4405362"/>
              <a:ext cx="320553" cy="101569"/>
            </a:xfrm>
            <a:custGeom>
              <a:avLst/>
              <a:gdLst/>
              <a:ahLst/>
              <a:cxnLst/>
              <a:rect l="l" t="t" r="r" b="b"/>
              <a:pathLst>
                <a:path w="35158" h="11140" extrusionOk="0">
                  <a:moveTo>
                    <a:pt x="17579" y="0"/>
                  </a:moveTo>
                  <a:lnTo>
                    <a:pt x="0" y="5570"/>
                  </a:lnTo>
                  <a:lnTo>
                    <a:pt x="17579" y="11139"/>
                  </a:lnTo>
                  <a:lnTo>
                    <a:pt x="35157" y="5570"/>
                  </a:lnTo>
                  <a:lnTo>
                    <a:pt x="17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" name="Google Shape;564;p25"/>
          <p:cNvGrpSpPr/>
          <p:nvPr/>
        </p:nvGrpSpPr>
        <p:grpSpPr>
          <a:xfrm>
            <a:off x="0" y="-5550"/>
            <a:ext cx="9144075" cy="5156900"/>
            <a:chOff x="0" y="-5550"/>
            <a:chExt cx="9144075" cy="5156900"/>
          </a:xfrm>
        </p:grpSpPr>
        <p:sp>
          <p:nvSpPr>
            <p:cNvPr id="565" name="Google Shape;565;p25"/>
            <p:cNvSpPr/>
            <p:nvPr/>
          </p:nvSpPr>
          <p:spPr>
            <a:xfrm>
              <a:off x="75" y="-5550"/>
              <a:ext cx="91440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5"/>
            <p:cNvSpPr/>
            <p:nvPr/>
          </p:nvSpPr>
          <p:spPr>
            <a:xfrm>
              <a:off x="75" y="4880150"/>
              <a:ext cx="91440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5"/>
            <p:cNvSpPr/>
            <p:nvPr/>
          </p:nvSpPr>
          <p:spPr>
            <a:xfrm rot="-5400000">
              <a:off x="6479550" y="2401725"/>
              <a:ext cx="50577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5"/>
            <p:cNvSpPr/>
            <p:nvPr/>
          </p:nvSpPr>
          <p:spPr>
            <a:xfrm rot="-5400000">
              <a:off x="-2350200" y="2444775"/>
              <a:ext cx="49716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 hasCustomPrompt="1"/>
          </p:nvPr>
        </p:nvSpPr>
        <p:spPr>
          <a:xfrm>
            <a:off x="699725" y="1182775"/>
            <a:ext cx="28803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500">
                <a:solidFill>
                  <a:schemeClr val="dk2"/>
                </a:solidFill>
                <a:highlight>
                  <a:schemeClr val="dk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661" name="Google Shape;661;p29"/>
          <p:cNvSpPr txBox="1">
            <a:spLocks noGrp="1"/>
          </p:cNvSpPr>
          <p:nvPr>
            <p:ph type="subTitle" idx="1"/>
          </p:nvPr>
        </p:nvSpPr>
        <p:spPr>
          <a:xfrm>
            <a:off x="4572000" y="1202300"/>
            <a:ext cx="21351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62" name="Google Shape;662;p29"/>
          <p:cNvGrpSpPr/>
          <p:nvPr/>
        </p:nvGrpSpPr>
        <p:grpSpPr>
          <a:xfrm>
            <a:off x="7858475" y="-1331481"/>
            <a:ext cx="2581111" cy="2581111"/>
            <a:chOff x="273789" y="683315"/>
            <a:chExt cx="3771900" cy="3771900"/>
          </a:xfrm>
        </p:grpSpPr>
        <p:sp>
          <p:nvSpPr>
            <p:cNvPr id="663" name="Google Shape;663;p29"/>
            <p:cNvSpPr/>
            <p:nvPr/>
          </p:nvSpPr>
          <p:spPr>
            <a:xfrm>
              <a:off x="273789" y="683315"/>
              <a:ext cx="3771900" cy="37719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913912" y="1329232"/>
              <a:ext cx="2491800" cy="2491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8350352" y="4436160"/>
            <a:ext cx="187491" cy="187491"/>
            <a:chOff x="7431660" y="4295870"/>
            <a:chExt cx="320553" cy="320553"/>
          </a:xfrm>
        </p:grpSpPr>
        <p:sp>
          <p:nvSpPr>
            <p:cNvPr id="666" name="Google Shape;666;p29"/>
            <p:cNvSpPr/>
            <p:nvPr/>
          </p:nvSpPr>
          <p:spPr>
            <a:xfrm>
              <a:off x="7541152" y="4295870"/>
              <a:ext cx="101560" cy="320553"/>
            </a:xfrm>
            <a:custGeom>
              <a:avLst/>
              <a:gdLst/>
              <a:ahLst/>
              <a:cxnLst/>
              <a:rect l="l" t="t" r="r" b="b"/>
              <a:pathLst>
                <a:path w="11139" h="35158" extrusionOk="0">
                  <a:moveTo>
                    <a:pt x="5570" y="0"/>
                  </a:moveTo>
                  <a:lnTo>
                    <a:pt x="0" y="17579"/>
                  </a:lnTo>
                  <a:lnTo>
                    <a:pt x="5570" y="35157"/>
                  </a:lnTo>
                  <a:lnTo>
                    <a:pt x="11139" y="17579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9"/>
            <p:cNvSpPr/>
            <p:nvPr/>
          </p:nvSpPr>
          <p:spPr>
            <a:xfrm>
              <a:off x="7431660" y="4405362"/>
              <a:ext cx="320553" cy="101569"/>
            </a:xfrm>
            <a:custGeom>
              <a:avLst/>
              <a:gdLst/>
              <a:ahLst/>
              <a:cxnLst/>
              <a:rect l="l" t="t" r="r" b="b"/>
              <a:pathLst>
                <a:path w="35158" h="11140" extrusionOk="0">
                  <a:moveTo>
                    <a:pt x="17579" y="0"/>
                  </a:moveTo>
                  <a:lnTo>
                    <a:pt x="0" y="5570"/>
                  </a:lnTo>
                  <a:lnTo>
                    <a:pt x="17579" y="11139"/>
                  </a:lnTo>
                  <a:lnTo>
                    <a:pt x="35157" y="5570"/>
                  </a:lnTo>
                  <a:lnTo>
                    <a:pt x="17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8" name="Google Shape;668;p29"/>
          <p:cNvGrpSpPr/>
          <p:nvPr/>
        </p:nvGrpSpPr>
        <p:grpSpPr>
          <a:xfrm>
            <a:off x="0" y="-5550"/>
            <a:ext cx="9144075" cy="5156900"/>
            <a:chOff x="0" y="-5550"/>
            <a:chExt cx="9144075" cy="5156900"/>
          </a:xfrm>
        </p:grpSpPr>
        <p:sp>
          <p:nvSpPr>
            <p:cNvPr id="669" name="Google Shape;669;p29"/>
            <p:cNvSpPr/>
            <p:nvPr/>
          </p:nvSpPr>
          <p:spPr>
            <a:xfrm>
              <a:off x="75" y="-5550"/>
              <a:ext cx="91440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9"/>
            <p:cNvSpPr/>
            <p:nvPr/>
          </p:nvSpPr>
          <p:spPr>
            <a:xfrm>
              <a:off x="75" y="4880150"/>
              <a:ext cx="91440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9"/>
            <p:cNvSpPr/>
            <p:nvPr/>
          </p:nvSpPr>
          <p:spPr>
            <a:xfrm rot="-5400000">
              <a:off x="6479550" y="2401725"/>
              <a:ext cx="50577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9"/>
            <p:cNvSpPr/>
            <p:nvPr/>
          </p:nvSpPr>
          <p:spPr>
            <a:xfrm rot="-5400000">
              <a:off x="-2350200" y="2444775"/>
              <a:ext cx="49716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5725077" y="519860"/>
            <a:ext cx="187491" cy="187491"/>
            <a:chOff x="7431660" y="4295870"/>
            <a:chExt cx="320553" cy="320553"/>
          </a:xfrm>
        </p:grpSpPr>
        <p:sp>
          <p:nvSpPr>
            <p:cNvPr id="674" name="Google Shape;674;p29"/>
            <p:cNvSpPr/>
            <p:nvPr/>
          </p:nvSpPr>
          <p:spPr>
            <a:xfrm>
              <a:off x="7541152" y="4295870"/>
              <a:ext cx="101560" cy="320553"/>
            </a:xfrm>
            <a:custGeom>
              <a:avLst/>
              <a:gdLst/>
              <a:ahLst/>
              <a:cxnLst/>
              <a:rect l="l" t="t" r="r" b="b"/>
              <a:pathLst>
                <a:path w="11139" h="35158" extrusionOk="0">
                  <a:moveTo>
                    <a:pt x="5570" y="0"/>
                  </a:moveTo>
                  <a:lnTo>
                    <a:pt x="0" y="17579"/>
                  </a:lnTo>
                  <a:lnTo>
                    <a:pt x="5570" y="35157"/>
                  </a:lnTo>
                  <a:lnTo>
                    <a:pt x="11139" y="17579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9"/>
            <p:cNvSpPr/>
            <p:nvPr/>
          </p:nvSpPr>
          <p:spPr>
            <a:xfrm>
              <a:off x="7431660" y="4405362"/>
              <a:ext cx="320553" cy="101569"/>
            </a:xfrm>
            <a:custGeom>
              <a:avLst/>
              <a:gdLst/>
              <a:ahLst/>
              <a:cxnLst/>
              <a:rect l="l" t="t" r="r" b="b"/>
              <a:pathLst>
                <a:path w="35158" h="11140" extrusionOk="0">
                  <a:moveTo>
                    <a:pt x="17579" y="0"/>
                  </a:moveTo>
                  <a:lnTo>
                    <a:pt x="0" y="5570"/>
                  </a:lnTo>
                  <a:lnTo>
                    <a:pt x="17579" y="11139"/>
                  </a:lnTo>
                  <a:lnTo>
                    <a:pt x="35157" y="5570"/>
                  </a:lnTo>
                  <a:lnTo>
                    <a:pt x="17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6" name="Google Shape;676;p29"/>
          <p:cNvSpPr/>
          <p:nvPr/>
        </p:nvSpPr>
        <p:spPr>
          <a:xfrm flipH="1">
            <a:off x="8127037" y="764529"/>
            <a:ext cx="187500" cy="187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29"/>
          <p:cNvSpPr txBox="1">
            <a:spLocks noGrp="1"/>
          </p:cNvSpPr>
          <p:nvPr>
            <p:ph type="title" idx="2" hasCustomPrompt="1"/>
          </p:nvPr>
        </p:nvSpPr>
        <p:spPr>
          <a:xfrm>
            <a:off x="699725" y="2447650"/>
            <a:ext cx="28803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500">
                <a:solidFill>
                  <a:schemeClr val="dk2"/>
                </a:solidFill>
                <a:highlight>
                  <a:schemeClr val="dk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678" name="Google Shape;678;p29"/>
          <p:cNvSpPr txBox="1">
            <a:spLocks noGrp="1"/>
          </p:cNvSpPr>
          <p:nvPr>
            <p:ph type="subTitle" idx="3"/>
          </p:nvPr>
        </p:nvSpPr>
        <p:spPr>
          <a:xfrm>
            <a:off x="4572000" y="2467175"/>
            <a:ext cx="21351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9" name="Google Shape;679;p29"/>
          <p:cNvSpPr txBox="1">
            <a:spLocks noGrp="1"/>
          </p:cNvSpPr>
          <p:nvPr>
            <p:ph type="title" idx="4" hasCustomPrompt="1"/>
          </p:nvPr>
        </p:nvSpPr>
        <p:spPr>
          <a:xfrm>
            <a:off x="699725" y="3712525"/>
            <a:ext cx="28803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500">
                <a:solidFill>
                  <a:schemeClr val="dk2"/>
                </a:solidFill>
                <a:highlight>
                  <a:schemeClr val="dk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680" name="Google Shape;680;p29"/>
          <p:cNvSpPr txBox="1">
            <a:spLocks noGrp="1"/>
          </p:cNvSpPr>
          <p:nvPr>
            <p:ph type="subTitle" idx="5"/>
          </p:nvPr>
        </p:nvSpPr>
        <p:spPr>
          <a:xfrm>
            <a:off x="4572000" y="3732050"/>
            <a:ext cx="21351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81" name="Google Shape;681;p29"/>
          <p:cNvGrpSpPr/>
          <p:nvPr/>
        </p:nvGrpSpPr>
        <p:grpSpPr>
          <a:xfrm flipH="1">
            <a:off x="1753119" y="584671"/>
            <a:ext cx="832446" cy="78000"/>
            <a:chOff x="3514325" y="613600"/>
            <a:chExt cx="832446" cy="78000"/>
          </a:xfrm>
        </p:grpSpPr>
        <p:sp>
          <p:nvSpPr>
            <p:cNvPr id="682" name="Google Shape;682;p29"/>
            <p:cNvSpPr/>
            <p:nvPr/>
          </p:nvSpPr>
          <p:spPr>
            <a:xfrm>
              <a:off x="3514325" y="613600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9"/>
            <p:cNvSpPr/>
            <p:nvPr/>
          </p:nvSpPr>
          <p:spPr>
            <a:xfrm>
              <a:off x="3891548" y="613600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9"/>
            <p:cNvSpPr/>
            <p:nvPr/>
          </p:nvSpPr>
          <p:spPr>
            <a:xfrm>
              <a:off x="4268771" y="613600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" name="Google Shape;727;p32"/>
          <p:cNvGrpSpPr/>
          <p:nvPr/>
        </p:nvGrpSpPr>
        <p:grpSpPr>
          <a:xfrm>
            <a:off x="0" y="-5550"/>
            <a:ext cx="9144075" cy="5156900"/>
            <a:chOff x="0" y="-5550"/>
            <a:chExt cx="9144075" cy="5156900"/>
          </a:xfrm>
        </p:grpSpPr>
        <p:sp>
          <p:nvSpPr>
            <p:cNvPr id="728" name="Google Shape;728;p32"/>
            <p:cNvSpPr/>
            <p:nvPr/>
          </p:nvSpPr>
          <p:spPr>
            <a:xfrm>
              <a:off x="75" y="-5550"/>
              <a:ext cx="91440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2"/>
            <p:cNvSpPr/>
            <p:nvPr/>
          </p:nvSpPr>
          <p:spPr>
            <a:xfrm>
              <a:off x="75" y="4880150"/>
              <a:ext cx="91440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2"/>
            <p:cNvSpPr/>
            <p:nvPr/>
          </p:nvSpPr>
          <p:spPr>
            <a:xfrm rot="-5400000">
              <a:off x="6479550" y="2401725"/>
              <a:ext cx="50577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2"/>
            <p:cNvSpPr/>
            <p:nvPr/>
          </p:nvSpPr>
          <p:spPr>
            <a:xfrm rot="-5400000">
              <a:off x="-2350200" y="2444775"/>
              <a:ext cx="49716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" name="Google Shape;732;p32"/>
          <p:cNvGrpSpPr/>
          <p:nvPr/>
        </p:nvGrpSpPr>
        <p:grpSpPr>
          <a:xfrm>
            <a:off x="8319690" y="4436145"/>
            <a:ext cx="200593" cy="187500"/>
            <a:chOff x="8103684" y="4279203"/>
            <a:chExt cx="340393" cy="318173"/>
          </a:xfrm>
        </p:grpSpPr>
        <p:sp>
          <p:nvSpPr>
            <p:cNvPr id="733" name="Google Shape;733;p32"/>
            <p:cNvSpPr/>
            <p:nvPr/>
          </p:nvSpPr>
          <p:spPr>
            <a:xfrm>
              <a:off x="8252062" y="4279203"/>
              <a:ext cx="192015" cy="318173"/>
            </a:xfrm>
            <a:custGeom>
              <a:avLst/>
              <a:gdLst/>
              <a:ahLst/>
              <a:cxnLst/>
              <a:rect l="l" t="t" r="r" b="b"/>
              <a:pathLst>
                <a:path w="21060" h="34897" extrusionOk="0">
                  <a:moveTo>
                    <a:pt x="3655" y="1"/>
                  </a:moveTo>
                  <a:lnTo>
                    <a:pt x="0" y="3656"/>
                  </a:lnTo>
                  <a:lnTo>
                    <a:pt x="13750" y="17405"/>
                  </a:lnTo>
                  <a:lnTo>
                    <a:pt x="0" y="31155"/>
                  </a:lnTo>
                  <a:lnTo>
                    <a:pt x="3655" y="34897"/>
                  </a:lnTo>
                  <a:lnTo>
                    <a:pt x="21059" y="17405"/>
                  </a:lnTo>
                  <a:lnTo>
                    <a:pt x="36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2"/>
            <p:cNvSpPr/>
            <p:nvPr/>
          </p:nvSpPr>
          <p:spPr>
            <a:xfrm>
              <a:off x="8103684" y="4414088"/>
              <a:ext cx="307068" cy="47612"/>
            </a:xfrm>
            <a:custGeom>
              <a:avLst/>
              <a:gdLst/>
              <a:ahLst/>
              <a:cxnLst/>
              <a:rect l="l" t="t" r="r" b="b"/>
              <a:pathLst>
                <a:path w="33679" h="5222" extrusionOk="0">
                  <a:moveTo>
                    <a:pt x="1" y="0"/>
                  </a:moveTo>
                  <a:lnTo>
                    <a:pt x="1" y="5222"/>
                  </a:lnTo>
                  <a:lnTo>
                    <a:pt x="33679" y="5222"/>
                  </a:lnTo>
                  <a:lnTo>
                    <a:pt x="33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5" name="Google Shape;735;p32"/>
          <p:cNvSpPr/>
          <p:nvPr/>
        </p:nvSpPr>
        <p:spPr>
          <a:xfrm>
            <a:off x="491302" y="681800"/>
            <a:ext cx="3768900" cy="3771900"/>
          </a:xfrm>
          <a:prstGeom prst="pie">
            <a:avLst>
              <a:gd name="adj1" fmla="val 0"/>
              <a:gd name="adj2" fmla="val 1079755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32"/>
          <p:cNvGrpSpPr/>
          <p:nvPr/>
        </p:nvGrpSpPr>
        <p:grpSpPr>
          <a:xfrm rot="-5400000">
            <a:off x="8029039" y="588146"/>
            <a:ext cx="455223" cy="448275"/>
            <a:chOff x="7375048" y="3414796"/>
            <a:chExt cx="455223" cy="448275"/>
          </a:xfrm>
        </p:grpSpPr>
        <p:sp>
          <p:nvSpPr>
            <p:cNvPr id="737" name="Google Shape;737;p32"/>
            <p:cNvSpPr/>
            <p:nvPr/>
          </p:nvSpPr>
          <p:spPr>
            <a:xfrm>
              <a:off x="7752271" y="3414796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8" name="Google Shape;738;p32"/>
            <p:cNvGrpSpPr/>
            <p:nvPr/>
          </p:nvGrpSpPr>
          <p:grpSpPr>
            <a:xfrm>
              <a:off x="7375048" y="3785071"/>
              <a:ext cx="455223" cy="78000"/>
              <a:chOff x="3891548" y="613600"/>
              <a:chExt cx="455223" cy="78000"/>
            </a:xfrm>
          </p:grpSpPr>
          <p:sp>
            <p:nvSpPr>
              <p:cNvPr id="739" name="Google Shape;739;p32"/>
              <p:cNvSpPr/>
              <p:nvPr/>
            </p:nvSpPr>
            <p:spPr>
              <a:xfrm>
                <a:off x="3891548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32"/>
              <p:cNvSpPr/>
              <p:nvPr/>
            </p:nvSpPr>
            <p:spPr>
              <a:xfrm>
                <a:off x="4268771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1" name="Google Shape;741;p32"/>
          <p:cNvGrpSpPr/>
          <p:nvPr/>
        </p:nvGrpSpPr>
        <p:grpSpPr>
          <a:xfrm>
            <a:off x="4072702" y="4436160"/>
            <a:ext cx="187491" cy="187491"/>
            <a:chOff x="7431660" y="4295870"/>
            <a:chExt cx="320553" cy="320553"/>
          </a:xfrm>
        </p:grpSpPr>
        <p:sp>
          <p:nvSpPr>
            <p:cNvPr id="742" name="Google Shape;742;p32"/>
            <p:cNvSpPr/>
            <p:nvPr/>
          </p:nvSpPr>
          <p:spPr>
            <a:xfrm>
              <a:off x="7541152" y="4295870"/>
              <a:ext cx="101560" cy="320553"/>
            </a:xfrm>
            <a:custGeom>
              <a:avLst/>
              <a:gdLst/>
              <a:ahLst/>
              <a:cxnLst/>
              <a:rect l="l" t="t" r="r" b="b"/>
              <a:pathLst>
                <a:path w="11139" h="35158" extrusionOk="0">
                  <a:moveTo>
                    <a:pt x="5570" y="0"/>
                  </a:moveTo>
                  <a:lnTo>
                    <a:pt x="0" y="17579"/>
                  </a:lnTo>
                  <a:lnTo>
                    <a:pt x="5570" y="35157"/>
                  </a:lnTo>
                  <a:lnTo>
                    <a:pt x="11139" y="17579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2"/>
            <p:cNvSpPr/>
            <p:nvPr/>
          </p:nvSpPr>
          <p:spPr>
            <a:xfrm>
              <a:off x="7431660" y="4405362"/>
              <a:ext cx="320553" cy="101569"/>
            </a:xfrm>
            <a:custGeom>
              <a:avLst/>
              <a:gdLst/>
              <a:ahLst/>
              <a:cxnLst/>
              <a:rect l="l" t="t" r="r" b="b"/>
              <a:pathLst>
                <a:path w="35158" h="11140" extrusionOk="0">
                  <a:moveTo>
                    <a:pt x="17579" y="0"/>
                  </a:moveTo>
                  <a:lnTo>
                    <a:pt x="0" y="5570"/>
                  </a:lnTo>
                  <a:lnTo>
                    <a:pt x="17579" y="11139"/>
                  </a:lnTo>
                  <a:lnTo>
                    <a:pt x="35157" y="5570"/>
                  </a:lnTo>
                  <a:lnTo>
                    <a:pt x="17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" name="Google Shape;744;p32"/>
          <p:cNvGrpSpPr/>
          <p:nvPr/>
        </p:nvGrpSpPr>
        <p:grpSpPr>
          <a:xfrm>
            <a:off x="605977" y="4436160"/>
            <a:ext cx="187491" cy="187491"/>
            <a:chOff x="7431660" y="4295870"/>
            <a:chExt cx="320553" cy="320553"/>
          </a:xfrm>
        </p:grpSpPr>
        <p:sp>
          <p:nvSpPr>
            <p:cNvPr id="745" name="Google Shape;745;p32"/>
            <p:cNvSpPr/>
            <p:nvPr/>
          </p:nvSpPr>
          <p:spPr>
            <a:xfrm>
              <a:off x="7541152" y="4295870"/>
              <a:ext cx="101560" cy="320553"/>
            </a:xfrm>
            <a:custGeom>
              <a:avLst/>
              <a:gdLst/>
              <a:ahLst/>
              <a:cxnLst/>
              <a:rect l="l" t="t" r="r" b="b"/>
              <a:pathLst>
                <a:path w="11139" h="35158" extrusionOk="0">
                  <a:moveTo>
                    <a:pt x="5570" y="0"/>
                  </a:moveTo>
                  <a:lnTo>
                    <a:pt x="0" y="17579"/>
                  </a:lnTo>
                  <a:lnTo>
                    <a:pt x="5570" y="35157"/>
                  </a:lnTo>
                  <a:lnTo>
                    <a:pt x="11139" y="17579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2"/>
            <p:cNvSpPr/>
            <p:nvPr/>
          </p:nvSpPr>
          <p:spPr>
            <a:xfrm>
              <a:off x="7431660" y="4405362"/>
              <a:ext cx="320553" cy="101569"/>
            </a:xfrm>
            <a:custGeom>
              <a:avLst/>
              <a:gdLst/>
              <a:ahLst/>
              <a:cxnLst/>
              <a:rect l="l" t="t" r="r" b="b"/>
              <a:pathLst>
                <a:path w="35158" h="11140" extrusionOk="0">
                  <a:moveTo>
                    <a:pt x="17579" y="0"/>
                  </a:moveTo>
                  <a:lnTo>
                    <a:pt x="0" y="5570"/>
                  </a:lnTo>
                  <a:lnTo>
                    <a:pt x="17579" y="11139"/>
                  </a:lnTo>
                  <a:lnTo>
                    <a:pt x="35157" y="5570"/>
                  </a:lnTo>
                  <a:lnTo>
                    <a:pt x="17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8" name="Google Shape;748;p33"/>
          <p:cNvGrpSpPr/>
          <p:nvPr/>
        </p:nvGrpSpPr>
        <p:grpSpPr>
          <a:xfrm>
            <a:off x="7858475" y="-1331481"/>
            <a:ext cx="2581111" cy="2581111"/>
            <a:chOff x="273789" y="683315"/>
            <a:chExt cx="3771900" cy="3771900"/>
          </a:xfrm>
        </p:grpSpPr>
        <p:sp>
          <p:nvSpPr>
            <p:cNvPr id="749" name="Google Shape;749;p33"/>
            <p:cNvSpPr/>
            <p:nvPr/>
          </p:nvSpPr>
          <p:spPr>
            <a:xfrm>
              <a:off x="273789" y="683315"/>
              <a:ext cx="3771900" cy="37719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3"/>
            <p:cNvSpPr/>
            <p:nvPr/>
          </p:nvSpPr>
          <p:spPr>
            <a:xfrm>
              <a:off x="913912" y="1329232"/>
              <a:ext cx="2491800" cy="2491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" name="Google Shape;751;p33"/>
          <p:cNvGrpSpPr/>
          <p:nvPr/>
        </p:nvGrpSpPr>
        <p:grpSpPr>
          <a:xfrm>
            <a:off x="0" y="-5550"/>
            <a:ext cx="9144075" cy="5156900"/>
            <a:chOff x="0" y="-5550"/>
            <a:chExt cx="9144075" cy="5156900"/>
          </a:xfrm>
        </p:grpSpPr>
        <p:sp>
          <p:nvSpPr>
            <p:cNvPr id="752" name="Google Shape;752;p33"/>
            <p:cNvSpPr/>
            <p:nvPr/>
          </p:nvSpPr>
          <p:spPr>
            <a:xfrm>
              <a:off x="75" y="-5550"/>
              <a:ext cx="91440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3"/>
            <p:cNvSpPr/>
            <p:nvPr/>
          </p:nvSpPr>
          <p:spPr>
            <a:xfrm>
              <a:off x="75" y="4880150"/>
              <a:ext cx="91440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3"/>
            <p:cNvSpPr/>
            <p:nvPr/>
          </p:nvSpPr>
          <p:spPr>
            <a:xfrm rot="-5400000">
              <a:off x="6479550" y="2401725"/>
              <a:ext cx="50577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3"/>
            <p:cNvSpPr/>
            <p:nvPr/>
          </p:nvSpPr>
          <p:spPr>
            <a:xfrm rot="-5400000">
              <a:off x="-2350200" y="2444775"/>
              <a:ext cx="49716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6" name="Google Shape;756;p33"/>
          <p:cNvSpPr/>
          <p:nvPr/>
        </p:nvSpPr>
        <p:spPr>
          <a:xfrm>
            <a:off x="4863227" y="681800"/>
            <a:ext cx="3768900" cy="3771900"/>
          </a:xfrm>
          <a:prstGeom prst="pie">
            <a:avLst>
              <a:gd name="adj1" fmla="val 0"/>
              <a:gd name="adj2" fmla="val 1079755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7" name="Google Shape;757;p33"/>
          <p:cNvGrpSpPr/>
          <p:nvPr/>
        </p:nvGrpSpPr>
        <p:grpSpPr>
          <a:xfrm rot="10800000" flipH="1">
            <a:off x="3181294" y="2210946"/>
            <a:ext cx="455223" cy="448275"/>
            <a:chOff x="7375048" y="3414796"/>
            <a:chExt cx="455223" cy="448275"/>
          </a:xfrm>
        </p:grpSpPr>
        <p:sp>
          <p:nvSpPr>
            <p:cNvPr id="758" name="Google Shape;758;p33"/>
            <p:cNvSpPr/>
            <p:nvPr/>
          </p:nvSpPr>
          <p:spPr>
            <a:xfrm>
              <a:off x="7752271" y="3414796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9" name="Google Shape;759;p33"/>
            <p:cNvGrpSpPr/>
            <p:nvPr/>
          </p:nvGrpSpPr>
          <p:grpSpPr>
            <a:xfrm>
              <a:off x="7375048" y="3785071"/>
              <a:ext cx="455223" cy="78000"/>
              <a:chOff x="3891548" y="613600"/>
              <a:chExt cx="455223" cy="78000"/>
            </a:xfrm>
          </p:grpSpPr>
          <p:sp>
            <p:nvSpPr>
              <p:cNvPr id="760" name="Google Shape;760;p33"/>
              <p:cNvSpPr/>
              <p:nvPr/>
            </p:nvSpPr>
            <p:spPr>
              <a:xfrm>
                <a:off x="3891548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3"/>
              <p:cNvSpPr/>
              <p:nvPr/>
            </p:nvSpPr>
            <p:spPr>
              <a:xfrm>
                <a:off x="4268771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2" name="Google Shape;762;p33"/>
          <p:cNvGrpSpPr/>
          <p:nvPr/>
        </p:nvGrpSpPr>
        <p:grpSpPr>
          <a:xfrm flipH="1">
            <a:off x="4318744" y="584671"/>
            <a:ext cx="832446" cy="78000"/>
            <a:chOff x="3514325" y="613600"/>
            <a:chExt cx="832446" cy="78000"/>
          </a:xfrm>
        </p:grpSpPr>
        <p:sp>
          <p:nvSpPr>
            <p:cNvPr id="763" name="Google Shape;763;p33"/>
            <p:cNvSpPr/>
            <p:nvPr/>
          </p:nvSpPr>
          <p:spPr>
            <a:xfrm>
              <a:off x="3514325" y="613600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3"/>
            <p:cNvSpPr/>
            <p:nvPr/>
          </p:nvSpPr>
          <p:spPr>
            <a:xfrm>
              <a:off x="3891548" y="613600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3"/>
            <p:cNvSpPr/>
            <p:nvPr/>
          </p:nvSpPr>
          <p:spPr>
            <a:xfrm>
              <a:off x="4268771" y="613600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33"/>
          <p:cNvGrpSpPr/>
          <p:nvPr/>
        </p:nvGrpSpPr>
        <p:grpSpPr>
          <a:xfrm>
            <a:off x="8350352" y="4436160"/>
            <a:ext cx="187491" cy="187491"/>
            <a:chOff x="7431660" y="4295870"/>
            <a:chExt cx="320553" cy="320553"/>
          </a:xfrm>
        </p:grpSpPr>
        <p:sp>
          <p:nvSpPr>
            <p:cNvPr id="767" name="Google Shape;767;p33"/>
            <p:cNvSpPr/>
            <p:nvPr/>
          </p:nvSpPr>
          <p:spPr>
            <a:xfrm>
              <a:off x="7541152" y="4295870"/>
              <a:ext cx="101560" cy="320553"/>
            </a:xfrm>
            <a:custGeom>
              <a:avLst/>
              <a:gdLst/>
              <a:ahLst/>
              <a:cxnLst/>
              <a:rect l="l" t="t" r="r" b="b"/>
              <a:pathLst>
                <a:path w="11139" h="35158" extrusionOk="0">
                  <a:moveTo>
                    <a:pt x="5570" y="0"/>
                  </a:moveTo>
                  <a:lnTo>
                    <a:pt x="0" y="17579"/>
                  </a:lnTo>
                  <a:lnTo>
                    <a:pt x="5570" y="35157"/>
                  </a:lnTo>
                  <a:lnTo>
                    <a:pt x="11139" y="17579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3"/>
            <p:cNvSpPr/>
            <p:nvPr/>
          </p:nvSpPr>
          <p:spPr>
            <a:xfrm>
              <a:off x="7431660" y="4405362"/>
              <a:ext cx="320553" cy="101569"/>
            </a:xfrm>
            <a:custGeom>
              <a:avLst/>
              <a:gdLst/>
              <a:ahLst/>
              <a:cxnLst/>
              <a:rect l="l" t="t" r="r" b="b"/>
              <a:pathLst>
                <a:path w="35158" h="11140" extrusionOk="0">
                  <a:moveTo>
                    <a:pt x="17579" y="0"/>
                  </a:moveTo>
                  <a:lnTo>
                    <a:pt x="0" y="5570"/>
                  </a:lnTo>
                  <a:lnTo>
                    <a:pt x="17579" y="11139"/>
                  </a:lnTo>
                  <a:lnTo>
                    <a:pt x="35157" y="5570"/>
                  </a:lnTo>
                  <a:lnTo>
                    <a:pt x="17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" name="Google Shape;769;p33"/>
          <p:cNvGrpSpPr/>
          <p:nvPr/>
        </p:nvGrpSpPr>
        <p:grpSpPr>
          <a:xfrm>
            <a:off x="4641227" y="4436160"/>
            <a:ext cx="187491" cy="187491"/>
            <a:chOff x="7431660" y="4295870"/>
            <a:chExt cx="320553" cy="320553"/>
          </a:xfrm>
        </p:grpSpPr>
        <p:sp>
          <p:nvSpPr>
            <p:cNvPr id="770" name="Google Shape;770;p33"/>
            <p:cNvSpPr/>
            <p:nvPr/>
          </p:nvSpPr>
          <p:spPr>
            <a:xfrm>
              <a:off x="7541152" y="4295870"/>
              <a:ext cx="101560" cy="320553"/>
            </a:xfrm>
            <a:custGeom>
              <a:avLst/>
              <a:gdLst/>
              <a:ahLst/>
              <a:cxnLst/>
              <a:rect l="l" t="t" r="r" b="b"/>
              <a:pathLst>
                <a:path w="11139" h="35158" extrusionOk="0">
                  <a:moveTo>
                    <a:pt x="5570" y="0"/>
                  </a:moveTo>
                  <a:lnTo>
                    <a:pt x="0" y="17579"/>
                  </a:lnTo>
                  <a:lnTo>
                    <a:pt x="5570" y="35157"/>
                  </a:lnTo>
                  <a:lnTo>
                    <a:pt x="11139" y="17579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3"/>
            <p:cNvSpPr/>
            <p:nvPr/>
          </p:nvSpPr>
          <p:spPr>
            <a:xfrm>
              <a:off x="7431660" y="4405362"/>
              <a:ext cx="320553" cy="101569"/>
            </a:xfrm>
            <a:custGeom>
              <a:avLst/>
              <a:gdLst/>
              <a:ahLst/>
              <a:cxnLst/>
              <a:rect l="l" t="t" r="r" b="b"/>
              <a:pathLst>
                <a:path w="35158" h="11140" extrusionOk="0">
                  <a:moveTo>
                    <a:pt x="17579" y="0"/>
                  </a:moveTo>
                  <a:lnTo>
                    <a:pt x="0" y="5570"/>
                  </a:lnTo>
                  <a:lnTo>
                    <a:pt x="17579" y="11139"/>
                  </a:lnTo>
                  <a:lnTo>
                    <a:pt x="35157" y="5570"/>
                  </a:lnTo>
                  <a:lnTo>
                    <a:pt x="17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" name="Google Shape;772;p33"/>
          <p:cNvGrpSpPr/>
          <p:nvPr/>
        </p:nvGrpSpPr>
        <p:grpSpPr>
          <a:xfrm>
            <a:off x="605977" y="2150960"/>
            <a:ext cx="187491" cy="187491"/>
            <a:chOff x="7431660" y="4295870"/>
            <a:chExt cx="320553" cy="320553"/>
          </a:xfrm>
        </p:grpSpPr>
        <p:sp>
          <p:nvSpPr>
            <p:cNvPr id="773" name="Google Shape;773;p33"/>
            <p:cNvSpPr/>
            <p:nvPr/>
          </p:nvSpPr>
          <p:spPr>
            <a:xfrm>
              <a:off x="7541152" y="4295870"/>
              <a:ext cx="101560" cy="320553"/>
            </a:xfrm>
            <a:custGeom>
              <a:avLst/>
              <a:gdLst/>
              <a:ahLst/>
              <a:cxnLst/>
              <a:rect l="l" t="t" r="r" b="b"/>
              <a:pathLst>
                <a:path w="11139" h="35158" extrusionOk="0">
                  <a:moveTo>
                    <a:pt x="5570" y="0"/>
                  </a:moveTo>
                  <a:lnTo>
                    <a:pt x="0" y="17579"/>
                  </a:lnTo>
                  <a:lnTo>
                    <a:pt x="5570" y="35157"/>
                  </a:lnTo>
                  <a:lnTo>
                    <a:pt x="11139" y="17579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3"/>
            <p:cNvSpPr/>
            <p:nvPr/>
          </p:nvSpPr>
          <p:spPr>
            <a:xfrm>
              <a:off x="7431660" y="4405362"/>
              <a:ext cx="320553" cy="101569"/>
            </a:xfrm>
            <a:custGeom>
              <a:avLst/>
              <a:gdLst/>
              <a:ahLst/>
              <a:cxnLst/>
              <a:rect l="l" t="t" r="r" b="b"/>
              <a:pathLst>
                <a:path w="35158" h="11140" extrusionOk="0">
                  <a:moveTo>
                    <a:pt x="17579" y="0"/>
                  </a:moveTo>
                  <a:lnTo>
                    <a:pt x="0" y="5570"/>
                  </a:lnTo>
                  <a:lnTo>
                    <a:pt x="17579" y="11139"/>
                  </a:lnTo>
                  <a:lnTo>
                    <a:pt x="35157" y="5570"/>
                  </a:lnTo>
                  <a:lnTo>
                    <a:pt x="17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"/>
          <p:cNvSpPr txBox="1">
            <a:spLocks noGrp="1"/>
          </p:cNvSpPr>
          <p:nvPr>
            <p:ph type="body" idx="1"/>
          </p:nvPr>
        </p:nvSpPr>
        <p:spPr>
          <a:xfrm>
            <a:off x="699725" y="1707600"/>
            <a:ext cx="7731000" cy="28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AutoNum type="arabicPeriod"/>
              <a:defRPr sz="95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AutoNum type="alphaLcPeriod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AutoNum type="romanLcPeriod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AutoNum type="arabicPeriod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AutoNum type="alphaLcPeriod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AutoNum type="romanLcPeriod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AutoNum type="arabicPeriod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AutoNum type="alphaLcPeriod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59" name="Google Shape;59;p4"/>
          <p:cNvGrpSpPr/>
          <p:nvPr/>
        </p:nvGrpSpPr>
        <p:grpSpPr>
          <a:xfrm>
            <a:off x="7858475" y="-1331481"/>
            <a:ext cx="2581111" cy="2581111"/>
            <a:chOff x="273789" y="683315"/>
            <a:chExt cx="3771900" cy="3771900"/>
          </a:xfrm>
        </p:grpSpPr>
        <p:sp>
          <p:nvSpPr>
            <p:cNvPr id="60" name="Google Shape;60;p4"/>
            <p:cNvSpPr/>
            <p:nvPr/>
          </p:nvSpPr>
          <p:spPr>
            <a:xfrm>
              <a:off x="273789" y="683315"/>
              <a:ext cx="3771900" cy="37719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913912" y="1329232"/>
              <a:ext cx="2491800" cy="2491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62;p4"/>
          <p:cNvGrpSpPr/>
          <p:nvPr/>
        </p:nvGrpSpPr>
        <p:grpSpPr>
          <a:xfrm>
            <a:off x="8350352" y="4436160"/>
            <a:ext cx="187491" cy="187491"/>
            <a:chOff x="7431660" y="4295870"/>
            <a:chExt cx="320553" cy="320553"/>
          </a:xfrm>
        </p:grpSpPr>
        <p:sp>
          <p:nvSpPr>
            <p:cNvPr id="63" name="Google Shape;63;p4"/>
            <p:cNvSpPr/>
            <p:nvPr/>
          </p:nvSpPr>
          <p:spPr>
            <a:xfrm>
              <a:off x="7541152" y="4295870"/>
              <a:ext cx="101560" cy="320553"/>
            </a:xfrm>
            <a:custGeom>
              <a:avLst/>
              <a:gdLst/>
              <a:ahLst/>
              <a:cxnLst/>
              <a:rect l="l" t="t" r="r" b="b"/>
              <a:pathLst>
                <a:path w="11139" h="35158" extrusionOk="0">
                  <a:moveTo>
                    <a:pt x="5570" y="0"/>
                  </a:moveTo>
                  <a:lnTo>
                    <a:pt x="0" y="17579"/>
                  </a:lnTo>
                  <a:lnTo>
                    <a:pt x="5570" y="35157"/>
                  </a:lnTo>
                  <a:lnTo>
                    <a:pt x="11139" y="17579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7431660" y="4405362"/>
              <a:ext cx="320553" cy="101569"/>
            </a:xfrm>
            <a:custGeom>
              <a:avLst/>
              <a:gdLst/>
              <a:ahLst/>
              <a:cxnLst/>
              <a:rect l="l" t="t" r="r" b="b"/>
              <a:pathLst>
                <a:path w="35158" h="11140" extrusionOk="0">
                  <a:moveTo>
                    <a:pt x="17579" y="0"/>
                  </a:moveTo>
                  <a:lnTo>
                    <a:pt x="0" y="5570"/>
                  </a:lnTo>
                  <a:lnTo>
                    <a:pt x="17579" y="11139"/>
                  </a:lnTo>
                  <a:lnTo>
                    <a:pt x="35157" y="5570"/>
                  </a:lnTo>
                  <a:lnTo>
                    <a:pt x="17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65;p4"/>
          <p:cNvGrpSpPr/>
          <p:nvPr/>
        </p:nvGrpSpPr>
        <p:grpSpPr>
          <a:xfrm>
            <a:off x="0" y="-5550"/>
            <a:ext cx="9144075" cy="5156900"/>
            <a:chOff x="0" y="-5550"/>
            <a:chExt cx="9144075" cy="5156900"/>
          </a:xfrm>
        </p:grpSpPr>
        <p:sp>
          <p:nvSpPr>
            <p:cNvPr id="66" name="Google Shape;66;p4"/>
            <p:cNvSpPr/>
            <p:nvPr/>
          </p:nvSpPr>
          <p:spPr>
            <a:xfrm>
              <a:off x="75" y="-5550"/>
              <a:ext cx="91440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75" y="4880150"/>
              <a:ext cx="91440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 rot="-5400000">
              <a:off x="6479550" y="2401725"/>
              <a:ext cx="50577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 rot="-5400000">
              <a:off x="-2350200" y="2444775"/>
              <a:ext cx="49716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6616825" y="4475671"/>
            <a:ext cx="832446" cy="78000"/>
            <a:chOff x="3514325" y="613600"/>
            <a:chExt cx="832446" cy="78000"/>
          </a:xfrm>
        </p:grpSpPr>
        <p:sp>
          <p:nvSpPr>
            <p:cNvPr id="71" name="Google Shape;71;p4"/>
            <p:cNvSpPr/>
            <p:nvPr/>
          </p:nvSpPr>
          <p:spPr>
            <a:xfrm>
              <a:off x="3514325" y="613600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3891548" y="613600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4268771" y="613600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4"/>
          <p:cNvGrpSpPr/>
          <p:nvPr/>
        </p:nvGrpSpPr>
        <p:grpSpPr>
          <a:xfrm>
            <a:off x="5725077" y="519860"/>
            <a:ext cx="187491" cy="187491"/>
            <a:chOff x="7431660" y="4295870"/>
            <a:chExt cx="320553" cy="320553"/>
          </a:xfrm>
        </p:grpSpPr>
        <p:sp>
          <p:nvSpPr>
            <p:cNvPr id="75" name="Google Shape;75;p4"/>
            <p:cNvSpPr/>
            <p:nvPr/>
          </p:nvSpPr>
          <p:spPr>
            <a:xfrm>
              <a:off x="7541152" y="4295870"/>
              <a:ext cx="101560" cy="320553"/>
            </a:xfrm>
            <a:custGeom>
              <a:avLst/>
              <a:gdLst/>
              <a:ahLst/>
              <a:cxnLst/>
              <a:rect l="l" t="t" r="r" b="b"/>
              <a:pathLst>
                <a:path w="11139" h="35158" extrusionOk="0">
                  <a:moveTo>
                    <a:pt x="5570" y="0"/>
                  </a:moveTo>
                  <a:lnTo>
                    <a:pt x="0" y="17579"/>
                  </a:lnTo>
                  <a:lnTo>
                    <a:pt x="5570" y="35157"/>
                  </a:lnTo>
                  <a:lnTo>
                    <a:pt x="11139" y="17579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7431660" y="4405362"/>
              <a:ext cx="320553" cy="101569"/>
            </a:xfrm>
            <a:custGeom>
              <a:avLst/>
              <a:gdLst/>
              <a:ahLst/>
              <a:cxnLst/>
              <a:rect l="l" t="t" r="r" b="b"/>
              <a:pathLst>
                <a:path w="35158" h="11140" extrusionOk="0">
                  <a:moveTo>
                    <a:pt x="17579" y="0"/>
                  </a:moveTo>
                  <a:lnTo>
                    <a:pt x="0" y="5570"/>
                  </a:lnTo>
                  <a:lnTo>
                    <a:pt x="17579" y="11139"/>
                  </a:lnTo>
                  <a:lnTo>
                    <a:pt x="35157" y="5570"/>
                  </a:lnTo>
                  <a:lnTo>
                    <a:pt x="17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4"/>
          <p:cNvSpPr txBox="1">
            <a:spLocks noGrp="1"/>
          </p:cNvSpPr>
          <p:nvPr>
            <p:ph type="title"/>
          </p:nvPr>
        </p:nvSpPr>
        <p:spPr>
          <a:xfrm>
            <a:off x="699725" y="435900"/>
            <a:ext cx="3872400" cy="12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highlight>
                  <a:schemeClr val="l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78" name="Google Shape;78;p4"/>
          <p:cNvSpPr/>
          <p:nvPr/>
        </p:nvSpPr>
        <p:spPr>
          <a:xfrm flipH="1">
            <a:off x="8127037" y="764529"/>
            <a:ext cx="187500" cy="187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37112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Title and six columns "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8" name="Google Shape;628;p28"/>
          <p:cNvGrpSpPr/>
          <p:nvPr/>
        </p:nvGrpSpPr>
        <p:grpSpPr>
          <a:xfrm>
            <a:off x="7858475" y="-1331481"/>
            <a:ext cx="2581111" cy="2581111"/>
            <a:chOff x="273789" y="683315"/>
            <a:chExt cx="3771900" cy="3771900"/>
          </a:xfrm>
        </p:grpSpPr>
        <p:sp>
          <p:nvSpPr>
            <p:cNvPr id="629" name="Google Shape;629;p28"/>
            <p:cNvSpPr/>
            <p:nvPr/>
          </p:nvSpPr>
          <p:spPr>
            <a:xfrm>
              <a:off x="273789" y="683315"/>
              <a:ext cx="3771900" cy="37719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8"/>
            <p:cNvSpPr/>
            <p:nvPr/>
          </p:nvSpPr>
          <p:spPr>
            <a:xfrm>
              <a:off x="913912" y="1329232"/>
              <a:ext cx="2491800" cy="2491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1" name="Google Shape;631;p28"/>
          <p:cNvGrpSpPr/>
          <p:nvPr/>
        </p:nvGrpSpPr>
        <p:grpSpPr>
          <a:xfrm>
            <a:off x="8350352" y="4436160"/>
            <a:ext cx="187491" cy="187491"/>
            <a:chOff x="7431660" y="4295870"/>
            <a:chExt cx="320553" cy="320553"/>
          </a:xfrm>
        </p:grpSpPr>
        <p:sp>
          <p:nvSpPr>
            <p:cNvPr id="632" name="Google Shape;632;p28"/>
            <p:cNvSpPr/>
            <p:nvPr/>
          </p:nvSpPr>
          <p:spPr>
            <a:xfrm>
              <a:off x="7541152" y="4295870"/>
              <a:ext cx="101560" cy="320553"/>
            </a:xfrm>
            <a:custGeom>
              <a:avLst/>
              <a:gdLst/>
              <a:ahLst/>
              <a:cxnLst/>
              <a:rect l="l" t="t" r="r" b="b"/>
              <a:pathLst>
                <a:path w="11139" h="35158" extrusionOk="0">
                  <a:moveTo>
                    <a:pt x="5570" y="0"/>
                  </a:moveTo>
                  <a:lnTo>
                    <a:pt x="0" y="17579"/>
                  </a:lnTo>
                  <a:lnTo>
                    <a:pt x="5570" y="35157"/>
                  </a:lnTo>
                  <a:lnTo>
                    <a:pt x="11139" y="17579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8"/>
            <p:cNvSpPr/>
            <p:nvPr/>
          </p:nvSpPr>
          <p:spPr>
            <a:xfrm>
              <a:off x="7431660" y="4405362"/>
              <a:ext cx="320553" cy="101569"/>
            </a:xfrm>
            <a:custGeom>
              <a:avLst/>
              <a:gdLst/>
              <a:ahLst/>
              <a:cxnLst/>
              <a:rect l="l" t="t" r="r" b="b"/>
              <a:pathLst>
                <a:path w="35158" h="11140" extrusionOk="0">
                  <a:moveTo>
                    <a:pt x="17579" y="0"/>
                  </a:moveTo>
                  <a:lnTo>
                    <a:pt x="0" y="5570"/>
                  </a:lnTo>
                  <a:lnTo>
                    <a:pt x="17579" y="11139"/>
                  </a:lnTo>
                  <a:lnTo>
                    <a:pt x="35157" y="5570"/>
                  </a:lnTo>
                  <a:lnTo>
                    <a:pt x="17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" name="Google Shape;634;p28"/>
          <p:cNvGrpSpPr/>
          <p:nvPr/>
        </p:nvGrpSpPr>
        <p:grpSpPr>
          <a:xfrm>
            <a:off x="0" y="-5550"/>
            <a:ext cx="9144075" cy="5156900"/>
            <a:chOff x="0" y="-5550"/>
            <a:chExt cx="9144075" cy="5156900"/>
          </a:xfrm>
        </p:grpSpPr>
        <p:sp>
          <p:nvSpPr>
            <p:cNvPr id="635" name="Google Shape;635;p28"/>
            <p:cNvSpPr/>
            <p:nvPr/>
          </p:nvSpPr>
          <p:spPr>
            <a:xfrm>
              <a:off x="75" y="-5550"/>
              <a:ext cx="91440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8"/>
            <p:cNvSpPr/>
            <p:nvPr/>
          </p:nvSpPr>
          <p:spPr>
            <a:xfrm>
              <a:off x="75" y="4880150"/>
              <a:ext cx="91440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8"/>
            <p:cNvSpPr/>
            <p:nvPr/>
          </p:nvSpPr>
          <p:spPr>
            <a:xfrm rot="-5400000">
              <a:off x="6479550" y="2401725"/>
              <a:ext cx="50577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8"/>
            <p:cNvSpPr/>
            <p:nvPr/>
          </p:nvSpPr>
          <p:spPr>
            <a:xfrm rot="-5400000">
              <a:off x="-2350200" y="2444775"/>
              <a:ext cx="49716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9" name="Google Shape;639;p28"/>
          <p:cNvSpPr txBox="1">
            <a:spLocks noGrp="1"/>
          </p:cNvSpPr>
          <p:nvPr>
            <p:ph type="title"/>
          </p:nvPr>
        </p:nvSpPr>
        <p:spPr>
          <a:xfrm>
            <a:off x="1282413" y="2173275"/>
            <a:ext cx="1961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solidFill>
                  <a:schemeClr val="dk2"/>
                </a:solidFill>
                <a:highlight>
                  <a:schemeClr val="dk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40" name="Google Shape;640;p28"/>
          <p:cNvSpPr txBox="1">
            <a:spLocks noGrp="1"/>
          </p:cNvSpPr>
          <p:nvPr>
            <p:ph type="subTitle" idx="1"/>
          </p:nvPr>
        </p:nvSpPr>
        <p:spPr>
          <a:xfrm>
            <a:off x="1282456" y="2653525"/>
            <a:ext cx="1961700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41" name="Google Shape;641;p28"/>
          <p:cNvGrpSpPr/>
          <p:nvPr/>
        </p:nvGrpSpPr>
        <p:grpSpPr>
          <a:xfrm>
            <a:off x="5725077" y="519860"/>
            <a:ext cx="187491" cy="187491"/>
            <a:chOff x="7431660" y="4295870"/>
            <a:chExt cx="320553" cy="320553"/>
          </a:xfrm>
        </p:grpSpPr>
        <p:sp>
          <p:nvSpPr>
            <p:cNvPr id="642" name="Google Shape;642;p28"/>
            <p:cNvSpPr/>
            <p:nvPr/>
          </p:nvSpPr>
          <p:spPr>
            <a:xfrm>
              <a:off x="7541152" y="4295870"/>
              <a:ext cx="101560" cy="320553"/>
            </a:xfrm>
            <a:custGeom>
              <a:avLst/>
              <a:gdLst/>
              <a:ahLst/>
              <a:cxnLst/>
              <a:rect l="l" t="t" r="r" b="b"/>
              <a:pathLst>
                <a:path w="11139" h="35158" extrusionOk="0">
                  <a:moveTo>
                    <a:pt x="5570" y="0"/>
                  </a:moveTo>
                  <a:lnTo>
                    <a:pt x="0" y="17579"/>
                  </a:lnTo>
                  <a:lnTo>
                    <a:pt x="5570" y="35157"/>
                  </a:lnTo>
                  <a:lnTo>
                    <a:pt x="11139" y="17579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8"/>
            <p:cNvSpPr/>
            <p:nvPr/>
          </p:nvSpPr>
          <p:spPr>
            <a:xfrm>
              <a:off x="7431660" y="4405362"/>
              <a:ext cx="320553" cy="101569"/>
            </a:xfrm>
            <a:custGeom>
              <a:avLst/>
              <a:gdLst/>
              <a:ahLst/>
              <a:cxnLst/>
              <a:rect l="l" t="t" r="r" b="b"/>
              <a:pathLst>
                <a:path w="35158" h="11140" extrusionOk="0">
                  <a:moveTo>
                    <a:pt x="17579" y="0"/>
                  </a:moveTo>
                  <a:lnTo>
                    <a:pt x="0" y="5570"/>
                  </a:lnTo>
                  <a:lnTo>
                    <a:pt x="17579" y="11139"/>
                  </a:lnTo>
                  <a:lnTo>
                    <a:pt x="35157" y="5570"/>
                  </a:lnTo>
                  <a:lnTo>
                    <a:pt x="17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4" name="Google Shape;644;p28"/>
          <p:cNvSpPr txBox="1">
            <a:spLocks noGrp="1"/>
          </p:cNvSpPr>
          <p:nvPr>
            <p:ph type="title" idx="2"/>
          </p:nvPr>
        </p:nvSpPr>
        <p:spPr>
          <a:xfrm>
            <a:off x="1282413" y="3488650"/>
            <a:ext cx="1961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solidFill>
                  <a:schemeClr val="dk2"/>
                </a:solidFill>
                <a:highlight>
                  <a:schemeClr val="dk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45" name="Google Shape;645;p28"/>
          <p:cNvSpPr txBox="1">
            <a:spLocks noGrp="1"/>
          </p:cNvSpPr>
          <p:nvPr>
            <p:ph type="subTitle" idx="3"/>
          </p:nvPr>
        </p:nvSpPr>
        <p:spPr>
          <a:xfrm>
            <a:off x="1282456" y="3968900"/>
            <a:ext cx="1961700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46" name="Google Shape;646;p28"/>
          <p:cNvGrpSpPr/>
          <p:nvPr/>
        </p:nvGrpSpPr>
        <p:grpSpPr>
          <a:xfrm>
            <a:off x="605977" y="4436160"/>
            <a:ext cx="187491" cy="187491"/>
            <a:chOff x="7431660" y="4295870"/>
            <a:chExt cx="320553" cy="320553"/>
          </a:xfrm>
        </p:grpSpPr>
        <p:sp>
          <p:nvSpPr>
            <p:cNvPr id="647" name="Google Shape;647;p28"/>
            <p:cNvSpPr/>
            <p:nvPr/>
          </p:nvSpPr>
          <p:spPr>
            <a:xfrm>
              <a:off x="7541152" y="4295870"/>
              <a:ext cx="101560" cy="320553"/>
            </a:xfrm>
            <a:custGeom>
              <a:avLst/>
              <a:gdLst/>
              <a:ahLst/>
              <a:cxnLst/>
              <a:rect l="l" t="t" r="r" b="b"/>
              <a:pathLst>
                <a:path w="11139" h="35158" extrusionOk="0">
                  <a:moveTo>
                    <a:pt x="5570" y="0"/>
                  </a:moveTo>
                  <a:lnTo>
                    <a:pt x="0" y="17579"/>
                  </a:lnTo>
                  <a:lnTo>
                    <a:pt x="5570" y="35157"/>
                  </a:lnTo>
                  <a:lnTo>
                    <a:pt x="11139" y="17579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8"/>
            <p:cNvSpPr/>
            <p:nvPr/>
          </p:nvSpPr>
          <p:spPr>
            <a:xfrm>
              <a:off x="7431660" y="4405362"/>
              <a:ext cx="320553" cy="101569"/>
            </a:xfrm>
            <a:custGeom>
              <a:avLst/>
              <a:gdLst/>
              <a:ahLst/>
              <a:cxnLst/>
              <a:rect l="l" t="t" r="r" b="b"/>
              <a:pathLst>
                <a:path w="35158" h="11140" extrusionOk="0">
                  <a:moveTo>
                    <a:pt x="17579" y="0"/>
                  </a:moveTo>
                  <a:lnTo>
                    <a:pt x="0" y="5570"/>
                  </a:lnTo>
                  <a:lnTo>
                    <a:pt x="17579" y="11139"/>
                  </a:lnTo>
                  <a:lnTo>
                    <a:pt x="35157" y="5570"/>
                  </a:lnTo>
                  <a:lnTo>
                    <a:pt x="17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9" name="Google Shape;649;p28"/>
          <p:cNvSpPr txBox="1">
            <a:spLocks noGrp="1"/>
          </p:cNvSpPr>
          <p:nvPr>
            <p:ph type="title" idx="4"/>
          </p:nvPr>
        </p:nvSpPr>
        <p:spPr>
          <a:xfrm>
            <a:off x="699725" y="435900"/>
            <a:ext cx="3872400" cy="12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highlight>
                  <a:schemeClr val="l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650" name="Google Shape;650;p28"/>
          <p:cNvSpPr/>
          <p:nvPr/>
        </p:nvSpPr>
        <p:spPr>
          <a:xfrm flipH="1">
            <a:off x="8127037" y="764529"/>
            <a:ext cx="187500" cy="187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28"/>
          <p:cNvSpPr txBox="1">
            <a:spLocks noGrp="1"/>
          </p:cNvSpPr>
          <p:nvPr>
            <p:ph type="title" idx="5"/>
          </p:nvPr>
        </p:nvSpPr>
        <p:spPr>
          <a:xfrm>
            <a:off x="3591113" y="2173275"/>
            <a:ext cx="1961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solidFill>
                  <a:schemeClr val="dk2"/>
                </a:solidFill>
                <a:highlight>
                  <a:schemeClr val="dk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52" name="Google Shape;652;p28"/>
          <p:cNvSpPr txBox="1">
            <a:spLocks noGrp="1"/>
          </p:cNvSpPr>
          <p:nvPr>
            <p:ph type="subTitle" idx="6"/>
          </p:nvPr>
        </p:nvSpPr>
        <p:spPr>
          <a:xfrm>
            <a:off x="3591156" y="2653525"/>
            <a:ext cx="1961700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3" name="Google Shape;653;p28"/>
          <p:cNvSpPr txBox="1">
            <a:spLocks noGrp="1"/>
          </p:cNvSpPr>
          <p:nvPr>
            <p:ph type="title" idx="7"/>
          </p:nvPr>
        </p:nvSpPr>
        <p:spPr>
          <a:xfrm>
            <a:off x="3591113" y="3488650"/>
            <a:ext cx="1961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solidFill>
                  <a:schemeClr val="dk2"/>
                </a:solidFill>
                <a:highlight>
                  <a:schemeClr val="dk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54" name="Google Shape;654;p28"/>
          <p:cNvSpPr txBox="1">
            <a:spLocks noGrp="1"/>
          </p:cNvSpPr>
          <p:nvPr>
            <p:ph type="subTitle" idx="8"/>
          </p:nvPr>
        </p:nvSpPr>
        <p:spPr>
          <a:xfrm>
            <a:off x="3591156" y="3968900"/>
            <a:ext cx="1961700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28"/>
          <p:cNvSpPr txBox="1">
            <a:spLocks noGrp="1"/>
          </p:cNvSpPr>
          <p:nvPr>
            <p:ph type="title" idx="9"/>
          </p:nvPr>
        </p:nvSpPr>
        <p:spPr>
          <a:xfrm>
            <a:off x="5899838" y="2173275"/>
            <a:ext cx="1961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solidFill>
                  <a:schemeClr val="dk2"/>
                </a:solidFill>
                <a:highlight>
                  <a:schemeClr val="dk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56" name="Google Shape;656;p28"/>
          <p:cNvSpPr txBox="1">
            <a:spLocks noGrp="1"/>
          </p:cNvSpPr>
          <p:nvPr>
            <p:ph type="subTitle" idx="13"/>
          </p:nvPr>
        </p:nvSpPr>
        <p:spPr>
          <a:xfrm>
            <a:off x="5899881" y="2653525"/>
            <a:ext cx="1961700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28"/>
          <p:cNvSpPr txBox="1">
            <a:spLocks noGrp="1"/>
          </p:cNvSpPr>
          <p:nvPr>
            <p:ph type="title" idx="14"/>
          </p:nvPr>
        </p:nvSpPr>
        <p:spPr>
          <a:xfrm>
            <a:off x="5899838" y="3488650"/>
            <a:ext cx="1961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solidFill>
                  <a:schemeClr val="dk2"/>
                </a:solidFill>
                <a:highlight>
                  <a:schemeClr val="dk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58" name="Google Shape;658;p28"/>
          <p:cNvSpPr txBox="1">
            <a:spLocks noGrp="1"/>
          </p:cNvSpPr>
          <p:nvPr>
            <p:ph type="subTitle" idx="15"/>
          </p:nvPr>
        </p:nvSpPr>
        <p:spPr>
          <a:xfrm>
            <a:off x="5899881" y="3968900"/>
            <a:ext cx="1961700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4761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"/>
          <p:cNvSpPr txBox="1">
            <a:spLocks noGrp="1"/>
          </p:cNvSpPr>
          <p:nvPr>
            <p:ph type="title" hasCustomPrompt="1"/>
          </p:nvPr>
        </p:nvSpPr>
        <p:spPr>
          <a:xfrm>
            <a:off x="4571975" y="653525"/>
            <a:ext cx="2525700" cy="20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3000">
                <a:solidFill>
                  <a:schemeClr val="dk2"/>
                </a:solidFill>
                <a:highlight>
                  <a:schemeClr val="dk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36" name="Google Shape;36;p3"/>
          <p:cNvGrpSpPr/>
          <p:nvPr/>
        </p:nvGrpSpPr>
        <p:grpSpPr>
          <a:xfrm>
            <a:off x="0" y="-5550"/>
            <a:ext cx="9144075" cy="5156900"/>
            <a:chOff x="0" y="-5550"/>
            <a:chExt cx="9144075" cy="5156900"/>
          </a:xfrm>
        </p:grpSpPr>
        <p:sp>
          <p:nvSpPr>
            <p:cNvPr id="37" name="Google Shape;37;p3"/>
            <p:cNvSpPr/>
            <p:nvPr/>
          </p:nvSpPr>
          <p:spPr>
            <a:xfrm>
              <a:off x="75" y="-5550"/>
              <a:ext cx="91440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5" y="4880150"/>
              <a:ext cx="91440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 rot="-5400000">
              <a:off x="6479550" y="2401725"/>
              <a:ext cx="50577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 rot="-5400000">
              <a:off x="-2350200" y="2444775"/>
              <a:ext cx="49716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3"/>
          <p:cNvSpPr txBox="1">
            <a:spLocks noGrp="1"/>
          </p:cNvSpPr>
          <p:nvPr>
            <p:ph type="ctrTitle" idx="2"/>
          </p:nvPr>
        </p:nvSpPr>
        <p:spPr>
          <a:xfrm>
            <a:off x="4571975" y="2555925"/>
            <a:ext cx="4082400" cy="10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300"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subTitle" idx="1"/>
          </p:nvPr>
        </p:nvSpPr>
        <p:spPr>
          <a:xfrm>
            <a:off x="4572000" y="3875000"/>
            <a:ext cx="2593800" cy="6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43" name="Google Shape;43;p3"/>
          <p:cNvGrpSpPr/>
          <p:nvPr/>
        </p:nvGrpSpPr>
        <p:grpSpPr>
          <a:xfrm>
            <a:off x="8319690" y="4436145"/>
            <a:ext cx="200593" cy="187500"/>
            <a:chOff x="8103684" y="4279203"/>
            <a:chExt cx="340393" cy="318173"/>
          </a:xfrm>
        </p:grpSpPr>
        <p:sp>
          <p:nvSpPr>
            <p:cNvPr id="44" name="Google Shape;44;p3"/>
            <p:cNvSpPr/>
            <p:nvPr/>
          </p:nvSpPr>
          <p:spPr>
            <a:xfrm>
              <a:off x="8252062" y="4279203"/>
              <a:ext cx="192015" cy="318173"/>
            </a:xfrm>
            <a:custGeom>
              <a:avLst/>
              <a:gdLst/>
              <a:ahLst/>
              <a:cxnLst/>
              <a:rect l="l" t="t" r="r" b="b"/>
              <a:pathLst>
                <a:path w="21060" h="34897" extrusionOk="0">
                  <a:moveTo>
                    <a:pt x="3655" y="1"/>
                  </a:moveTo>
                  <a:lnTo>
                    <a:pt x="0" y="3656"/>
                  </a:lnTo>
                  <a:lnTo>
                    <a:pt x="13750" y="17405"/>
                  </a:lnTo>
                  <a:lnTo>
                    <a:pt x="0" y="31155"/>
                  </a:lnTo>
                  <a:lnTo>
                    <a:pt x="3655" y="34897"/>
                  </a:lnTo>
                  <a:lnTo>
                    <a:pt x="21059" y="17405"/>
                  </a:lnTo>
                  <a:lnTo>
                    <a:pt x="36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8103684" y="4414088"/>
              <a:ext cx="307068" cy="47612"/>
            </a:xfrm>
            <a:custGeom>
              <a:avLst/>
              <a:gdLst/>
              <a:ahLst/>
              <a:cxnLst/>
              <a:rect l="l" t="t" r="r" b="b"/>
              <a:pathLst>
                <a:path w="33679" h="5222" extrusionOk="0">
                  <a:moveTo>
                    <a:pt x="1" y="0"/>
                  </a:moveTo>
                  <a:lnTo>
                    <a:pt x="1" y="5222"/>
                  </a:lnTo>
                  <a:lnTo>
                    <a:pt x="33679" y="5222"/>
                  </a:lnTo>
                  <a:lnTo>
                    <a:pt x="33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3"/>
          <p:cNvGrpSpPr/>
          <p:nvPr/>
        </p:nvGrpSpPr>
        <p:grpSpPr>
          <a:xfrm rot="-5400000">
            <a:off x="8029039" y="588146"/>
            <a:ext cx="455223" cy="448275"/>
            <a:chOff x="7375048" y="3414796"/>
            <a:chExt cx="455223" cy="448275"/>
          </a:xfrm>
        </p:grpSpPr>
        <p:sp>
          <p:nvSpPr>
            <p:cNvPr id="47" name="Google Shape;47;p3"/>
            <p:cNvSpPr/>
            <p:nvPr/>
          </p:nvSpPr>
          <p:spPr>
            <a:xfrm>
              <a:off x="7752271" y="3414796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" name="Google Shape;48;p3"/>
            <p:cNvGrpSpPr/>
            <p:nvPr/>
          </p:nvGrpSpPr>
          <p:grpSpPr>
            <a:xfrm>
              <a:off x="7375048" y="3785071"/>
              <a:ext cx="455223" cy="78000"/>
              <a:chOff x="3891548" y="613600"/>
              <a:chExt cx="455223" cy="78000"/>
            </a:xfrm>
          </p:grpSpPr>
          <p:sp>
            <p:nvSpPr>
              <p:cNvPr id="49" name="Google Shape;49;p3"/>
              <p:cNvSpPr/>
              <p:nvPr/>
            </p:nvSpPr>
            <p:spPr>
              <a:xfrm>
                <a:off x="3891548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4268771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" name="Google Shape;51;p3"/>
          <p:cNvGrpSpPr/>
          <p:nvPr/>
        </p:nvGrpSpPr>
        <p:grpSpPr>
          <a:xfrm>
            <a:off x="4072702" y="4436160"/>
            <a:ext cx="187491" cy="187491"/>
            <a:chOff x="7431660" y="4295870"/>
            <a:chExt cx="320553" cy="320553"/>
          </a:xfrm>
        </p:grpSpPr>
        <p:sp>
          <p:nvSpPr>
            <p:cNvPr id="52" name="Google Shape;52;p3"/>
            <p:cNvSpPr/>
            <p:nvPr/>
          </p:nvSpPr>
          <p:spPr>
            <a:xfrm>
              <a:off x="7541152" y="4295870"/>
              <a:ext cx="101560" cy="320553"/>
            </a:xfrm>
            <a:custGeom>
              <a:avLst/>
              <a:gdLst/>
              <a:ahLst/>
              <a:cxnLst/>
              <a:rect l="l" t="t" r="r" b="b"/>
              <a:pathLst>
                <a:path w="11139" h="35158" extrusionOk="0">
                  <a:moveTo>
                    <a:pt x="5570" y="0"/>
                  </a:moveTo>
                  <a:lnTo>
                    <a:pt x="0" y="17579"/>
                  </a:lnTo>
                  <a:lnTo>
                    <a:pt x="5570" y="35157"/>
                  </a:lnTo>
                  <a:lnTo>
                    <a:pt x="11139" y="17579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7431660" y="4405362"/>
              <a:ext cx="320553" cy="101569"/>
            </a:xfrm>
            <a:custGeom>
              <a:avLst/>
              <a:gdLst/>
              <a:ahLst/>
              <a:cxnLst/>
              <a:rect l="l" t="t" r="r" b="b"/>
              <a:pathLst>
                <a:path w="35158" h="11140" extrusionOk="0">
                  <a:moveTo>
                    <a:pt x="17579" y="0"/>
                  </a:moveTo>
                  <a:lnTo>
                    <a:pt x="0" y="5570"/>
                  </a:lnTo>
                  <a:lnTo>
                    <a:pt x="17579" y="11139"/>
                  </a:lnTo>
                  <a:lnTo>
                    <a:pt x="35157" y="5570"/>
                  </a:lnTo>
                  <a:lnTo>
                    <a:pt x="17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54;p3"/>
          <p:cNvGrpSpPr/>
          <p:nvPr/>
        </p:nvGrpSpPr>
        <p:grpSpPr>
          <a:xfrm>
            <a:off x="605977" y="4436160"/>
            <a:ext cx="187491" cy="187491"/>
            <a:chOff x="7431660" y="4295870"/>
            <a:chExt cx="320553" cy="320553"/>
          </a:xfrm>
        </p:grpSpPr>
        <p:sp>
          <p:nvSpPr>
            <p:cNvPr id="55" name="Google Shape;55;p3"/>
            <p:cNvSpPr/>
            <p:nvPr/>
          </p:nvSpPr>
          <p:spPr>
            <a:xfrm>
              <a:off x="7541152" y="4295870"/>
              <a:ext cx="101560" cy="320553"/>
            </a:xfrm>
            <a:custGeom>
              <a:avLst/>
              <a:gdLst/>
              <a:ahLst/>
              <a:cxnLst/>
              <a:rect l="l" t="t" r="r" b="b"/>
              <a:pathLst>
                <a:path w="11139" h="35158" extrusionOk="0">
                  <a:moveTo>
                    <a:pt x="5570" y="0"/>
                  </a:moveTo>
                  <a:lnTo>
                    <a:pt x="0" y="17579"/>
                  </a:lnTo>
                  <a:lnTo>
                    <a:pt x="5570" y="35157"/>
                  </a:lnTo>
                  <a:lnTo>
                    <a:pt x="11139" y="17579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7431660" y="4405362"/>
              <a:ext cx="320553" cy="101569"/>
            </a:xfrm>
            <a:custGeom>
              <a:avLst/>
              <a:gdLst/>
              <a:ahLst/>
              <a:cxnLst/>
              <a:rect l="l" t="t" r="r" b="b"/>
              <a:pathLst>
                <a:path w="35158" h="11140" extrusionOk="0">
                  <a:moveTo>
                    <a:pt x="17579" y="0"/>
                  </a:moveTo>
                  <a:lnTo>
                    <a:pt x="0" y="5570"/>
                  </a:lnTo>
                  <a:lnTo>
                    <a:pt x="17579" y="11139"/>
                  </a:lnTo>
                  <a:lnTo>
                    <a:pt x="35157" y="5570"/>
                  </a:lnTo>
                  <a:lnTo>
                    <a:pt x="17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"/>
          <p:cNvSpPr txBox="1">
            <a:spLocks noGrp="1"/>
          </p:cNvSpPr>
          <p:nvPr>
            <p:ph type="title"/>
          </p:nvPr>
        </p:nvSpPr>
        <p:spPr>
          <a:xfrm>
            <a:off x="699725" y="435900"/>
            <a:ext cx="3872400" cy="12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highlight>
                  <a:schemeClr val="l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title" idx="2"/>
          </p:nvPr>
        </p:nvSpPr>
        <p:spPr>
          <a:xfrm>
            <a:off x="1522300" y="2299375"/>
            <a:ext cx="2425500" cy="8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solidFill>
                  <a:schemeClr val="dk2"/>
                </a:solidFill>
                <a:highlight>
                  <a:schemeClr val="dk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1"/>
          </p:nvPr>
        </p:nvSpPr>
        <p:spPr>
          <a:xfrm>
            <a:off x="1522350" y="3138800"/>
            <a:ext cx="2425500" cy="13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3" name="Google Shape;83;p5"/>
          <p:cNvGrpSpPr/>
          <p:nvPr/>
        </p:nvGrpSpPr>
        <p:grpSpPr>
          <a:xfrm>
            <a:off x="7858475" y="-1331481"/>
            <a:ext cx="2581111" cy="2581111"/>
            <a:chOff x="273789" y="683315"/>
            <a:chExt cx="3771900" cy="3771900"/>
          </a:xfrm>
        </p:grpSpPr>
        <p:sp>
          <p:nvSpPr>
            <p:cNvPr id="84" name="Google Shape;84;p5"/>
            <p:cNvSpPr/>
            <p:nvPr/>
          </p:nvSpPr>
          <p:spPr>
            <a:xfrm>
              <a:off x="273789" y="683315"/>
              <a:ext cx="3771900" cy="37719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913912" y="1329232"/>
              <a:ext cx="2491800" cy="2491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oogle Shape;86;p5"/>
          <p:cNvGrpSpPr/>
          <p:nvPr/>
        </p:nvGrpSpPr>
        <p:grpSpPr>
          <a:xfrm>
            <a:off x="8350352" y="4436160"/>
            <a:ext cx="187491" cy="187491"/>
            <a:chOff x="7431660" y="4295870"/>
            <a:chExt cx="320553" cy="320553"/>
          </a:xfrm>
        </p:grpSpPr>
        <p:sp>
          <p:nvSpPr>
            <p:cNvPr id="87" name="Google Shape;87;p5"/>
            <p:cNvSpPr/>
            <p:nvPr/>
          </p:nvSpPr>
          <p:spPr>
            <a:xfrm>
              <a:off x="7541152" y="4295870"/>
              <a:ext cx="101560" cy="320553"/>
            </a:xfrm>
            <a:custGeom>
              <a:avLst/>
              <a:gdLst/>
              <a:ahLst/>
              <a:cxnLst/>
              <a:rect l="l" t="t" r="r" b="b"/>
              <a:pathLst>
                <a:path w="11139" h="35158" extrusionOk="0">
                  <a:moveTo>
                    <a:pt x="5570" y="0"/>
                  </a:moveTo>
                  <a:lnTo>
                    <a:pt x="0" y="17579"/>
                  </a:lnTo>
                  <a:lnTo>
                    <a:pt x="5570" y="35157"/>
                  </a:lnTo>
                  <a:lnTo>
                    <a:pt x="11139" y="17579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7431660" y="4405362"/>
              <a:ext cx="320553" cy="101569"/>
            </a:xfrm>
            <a:custGeom>
              <a:avLst/>
              <a:gdLst/>
              <a:ahLst/>
              <a:cxnLst/>
              <a:rect l="l" t="t" r="r" b="b"/>
              <a:pathLst>
                <a:path w="35158" h="11140" extrusionOk="0">
                  <a:moveTo>
                    <a:pt x="17579" y="0"/>
                  </a:moveTo>
                  <a:lnTo>
                    <a:pt x="0" y="5570"/>
                  </a:lnTo>
                  <a:lnTo>
                    <a:pt x="17579" y="11139"/>
                  </a:lnTo>
                  <a:lnTo>
                    <a:pt x="35157" y="5570"/>
                  </a:lnTo>
                  <a:lnTo>
                    <a:pt x="17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5"/>
          <p:cNvGrpSpPr/>
          <p:nvPr/>
        </p:nvGrpSpPr>
        <p:grpSpPr>
          <a:xfrm>
            <a:off x="5725077" y="519860"/>
            <a:ext cx="187491" cy="187491"/>
            <a:chOff x="7431660" y="4295870"/>
            <a:chExt cx="320553" cy="320553"/>
          </a:xfrm>
        </p:grpSpPr>
        <p:sp>
          <p:nvSpPr>
            <p:cNvPr id="90" name="Google Shape;90;p5"/>
            <p:cNvSpPr/>
            <p:nvPr/>
          </p:nvSpPr>
          <p:spPr>
            <a:xfrm>
              <a:off x="7541152" y="4295870"/>
              <a:ext cx="101560" cy="320553"/>
            </a:xfrm>
            <a:custGeom>
              <a:avLst/>
              <a:gdLst/>
              <a:ahLst/>
              <a:cxnLst/>
              <a:rect l="l" t="t" r="r" b="b"/>
              <a:pathLst>
                <a:path w="11139" h="35158" extrusionOk="0">
                  <a:moveTo>
                    <a:pt x="5570" y="0"/>
                  </a:moveTo>
                  <a:lnTo>
                    <a:pt x="0" y="17579"/>
                  </a:lnTo>
                  <a:lnTo>
                    <a:pt x="5570" y="35157"/>
                  </a:lnTo>
                  <a:lnTo>
                    <a:pt x="11139" y="17579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7431660" y="4405362"/>
              <a:ext cx="320553" cy="101569"/>
            </a:xfrm>
            <a:custGeom>
              <a:avLst/>
              <a:gdLst/>
              <a:ahLst/>
              <a:cxnLst/>
              <a:rect l="l" t="t" r="r" b="b"/>
              <a:pathLst>
                <a:path w="35158" h="11140" extrusionOk="0">
                  <a:moveTo>
                    <a:pt x="17579" y="0"/>
                  </a:moveTo>
                  <a:lnTo>
                    <a:pt x="0" y="5570"/>
                  </a:lnTo>
                  <a:lnTo>
                    <a:pt x="17579" y="11139"/>
                  </a:lnTo>
                  <a:lnTo>
                    <a:pt x="35157" y="5570"/>
                  </a:lnTo>
                  <a:lnTo>
                    <a:pt x="17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5"/>
          <p:cNvSpPr/>
          <p:nvPr/>
        </p:nvSpPr>
        <p:spPr>
          <a:xfrm flipH="1">
            <a:off x="8127037" y="764529"/>
            <a:ext cx="187500" cy="187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5"/>
          <p:cNvGrpSpPr/>
          <p:nvPr/>
        </p:nvGrpSpPr>
        <p:grpSpPr>
          <a:xfrm>
            <a:off x="0" y="-5550"/>
            <a:ext cx="9144075" cy="5156900"/>
            <a:chOff x="0" y="-5550"/>
            <a:chExt cx="9144075" cy="5156900"/>
          </a:xfrm>
        </p:grpSpPr>
        <p:sp>
          <p:nvSpPr>
            <p:cNvPr id="94" name="Google Shape;94;p5"/>
            <p:cNvSpPr/>
            <p:nvPr/>
          </p:nvSpPr>
          <p:spPr>
            <a:xfrm>
              <a:off x="75" y="-5550"/>
              <a:ext cx="91440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75" y="4880150"/>
              <a:ext cx="91440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 rot="-5400000">
              <a:off x="6479550" y="2401725"/>
              <a:ext cx="50577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 rot="-5400000">
              <a:off x="-2350200" y="2444775"/>
              <a:ext cx="49716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" name="Google Shape;98;p5"/>
          <p:cNvSpPr txBox="1">
            <a:spLocks noGrp="1"/>
          </p:cNvSpPr>
          <p:nvPr>
            <p:ph type="title" idx="3"/>
          </p:nvPr>
        </p:nvSpPr>
        <p:spPr>
          <a:xfrm>
            <a:off x="5046025" y="2299450"/>
            <a:ext cx="2425500" cy="8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solidFill>
                  <a:schemeClr val="dk2"/>
                </a:solidFill>
                <a:highlight>
                  <a:schemeClr val="dk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9" name="Google Shape;99;p5"/>
          <p:cNvSpPr txBox="1">
            <a:spLocks noGrp="1"/>
          </p:cNvSpPr>
          <p:nvPr>
            <p:ph type="subTitle" idx="4"/>
          </p:nvPr>
        </p:nvSpPr>
        <p:spPr>
          <a:xfrm>
            <a:off x="5046079" y="3138800"/>
            <a:ext cx="2425500" cy="13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6"/>
          <p:cNvGrpSpPr/>
          <p:nvPr/>
        </p:nvGrpSpPr>
        <p:grpSpPr>
          <a:xfrm>
            <a:off x="7858475" y="-1331481"/>
            <a:ext cx="2581111" cy="2581111"/>
            <a:chOff x="273789" y="683315"/>
            <a:chExt cx="3771900" cy="3771900"/>
          </a:xfrm>
        </p:grpSpPr>
        <p:sp>
          <p:nvSpPr>
            <p:cNvPr id="102" name="Google Shape;102;p6"/>
            <p:cNvSpPr/>
            <p:nvPr/>
          </p:nvSpPr>
          <p:spPr>
            <a:xfrm>
              <a:off x="273789" y="683315"/>
              <a:ext cx="3771900" cy="37719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6"/>
            <p:cNvSpPr/>
            <p:nvPr/>
          </p:nvSpPr>
          <p:spPr>
            <a:xfrm>
              <a:off x="913912" y="1329232"/>
              <a:ext cx="2491800" cy="2491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6"/>
          <p:cNvGrpSpPr/>
          <p:nvPr/>
        </p:nvGrpSpPr>
        <p:grpSpPr>
          <a:xfrm>
            <a:off x="8350352" y="2978710"/>
            <a:ext cx="187491" cy="187491"/>
            <a:chOff x="7431660" y="4295870"/>
            <a:chExt cx="320553" cy="320553"/>
          </a:xfrm>
        </p:grpSpPr>
        <p:sp>
          <p:nvSpPr>
            <p:cNvPr id="105" name="Google Shape;105;p6"/>
            <p:cNvSpPr/>
            <p:nvPr/>
          </p:nvSpPr>
          <p:spPr>
            <a:xfrm>
              <a:off x="7541152" y="4295870"/>
              <a:ext cx="101560" cy="320553"/>
            </a:xfrm>
            <a:custGeom>
              <a:avLst/>
              <a:gdLst/>
              <a:ahLst/>
              <a:cxnLst/>
              <a:rect l="l" t="t" r="r" b="b"/>
              <a:pathLst>
                <a:path w="11139" h="35158" extrusionOk="0">
                  <a:moveTo>
                    <a:pt x="5570" y="0"/>
                  </a:moveTo>
                  <a:lnTo>
                    <a:pt x="0" y="17579"/>
                  </a:lnTo>
                  <a:lnTo>
                    <a:pt x="5570" y="35157"/>
                  </a:lnTo>
                  <a:lnTo>
                    <a:pt x="11139" y="17579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6"/>
            <p:cNvSpPr/>
            <p:nvPr/>
          </p:nvSpPr>
          <p:spPr>
            <a:xfrm>
              <a:off x="7431660" y="4405362"/>
              <a:ext cx="320553" cy="101569"/>
            </a:xfrm>
            <a:custGeom>
              <a:avLst/>
              <a:gdLst/>
              <a:ahLst/>
              <a:cxnLst/>
              <a:rect l="l" t="t" r="r" b="b"/>
              <a:pathLst>
                <a:path w="35158" h="11140" extrusionOk="0">
                  <a:moveTo>
                    <a:pt x="17579" y="0"/>
                  </a:moveTo>
                  <a:lnTo>
                    <a:pt x="0" y="5570"/>
                  </a:lnTo>
                  <a:lnTo>
                    <a:pt x="17579" y="11139"/>
                  </a:lnTo>
                  <a:lnTo>
                    <a:pt x="35157" y="5570"/>
                  </a:lnTo>
                  <a:lnTo>
                    <a:pt x="17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6"/>
          <p:cNvSpPr/>
          <p:nvPr/>
        </p:nvSpPr>
        <p:spPr>
          <a:xfrm rot="-5400000">
            <a:off x="7367797" y="1355950"/>
            <a:ext cx="78000" cy="78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" name="Google Shape;108;p6"/>
          <p:cNvGrpSpPr/>
          <p:nvPr/>
        </p:nvGrpSpPr>
        <p:grpSpPr>
          <a:xfrm>
            <a:off x="0" y="-5550"/>
            <a:ext cx="9144075" cy="5156900"/>
            <a:chOff x="0" y="-5550"/>
            <a:chExt cx="9144075" cy="5156900"/>
          </a:xfrm>
        </p:grpSpPr>
        <p:sp>
          <p:nvSpPr>
            <p:cNvPr id="109" name="Google Shape;109;p6"/>
            <p:cNvSpPr/>
            <p:nvPr/>
          </p:nvSpPr>
          <p:spPr>
            <a:xfrm>
              <a:off x="75" y="-5550"/>
              <a:ext cx="91440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6"/>
            <p:cNvSpPr/>
            <p:nvPr/>
          </p:nvSpPr>
          <p:spPr>
            <a:xfrm>
              <a:off x="75" y="4880150"/>
              <a:ext cx="91440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6"/>
            <p:cNvSpPr/>
            <p:nvPr/>
          </p:nvSpPr>
          <p:spPr>
            <a:xfrm rot="-5400000">
              <a:off x="6479550" y="2401725"/>
              <a:ext cx="50577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6"/>
            <p:cNvSpPr/>
            <p:nvPr/>
          </p:nvSpPr>
          <p:spPr>
            <a:xfrm rot="-5400000">
              <a:off x="-2350200" y="2444775"/>
              <a:ext cx="49716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oogle Shape;113;p6"/>
          <p:cNvGrpSpPr/>
          <p:nvPr/>
        </p:nvGrpSpPr>
        <p:grpSpPr>
          <a:xfrm>
            <a:off x="6439652" y="1301210"/>
            <a:ext cx="187491" cy="187491"/>
            <a:chOff x="7431660" y="4295870"/>
            <a:chExt cx="320553" cy="320553"/>
          </a:xfrm>
        </p:grpSpPr>
        <p:sp>
          <p:nvSpPr>
            <p:cNvPr id="114" name="Google Shape;114;p6"/>
            <p:cNvSpPr/>
            <p:nvPr/>
          </p:nvSpPr>
          <p:spPr>
            <a:xfrm>
              <a:off x="7541152" y="4295870"/>
              <a:ext cx="101560" cy="320553"/>
            </a:xfrm>
            <a:custGeom>
              <a:avLst/>
              <a:gdLst/>
              <a:ahLst/>
              <a:cxnLst/>
              <a:rect l="l" t="t" r="r" b="b"/>
              <a:pathLst>
                <a:path w="11139" h="35158" extrusionOk="0">
                  <a:moveTo>
                    <a:pt x="5570" y="0"/>
                  </a:moveTo>
                  <a:lnTo>
                    <a:pt x="0" y="17579"/>
                  </a:lnTo>
                  <a:lnTo>
                    <a:pt x="5570" y="35157"/>
                  </a:lnTo>
                  <a:lnTo>
                    <a:pt x="11139" y="17579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6"/>
            <p:cNvSpPr/>
            <p:nvPr/>
          </p:nvSpPr>
          <p:spPr>
            <a:xfrm>
              <a:off x="7431660" y="4405362"/>
              <a:ext cx="320553" cy="101569"/>
            </a:xfrm>
            <a:custGeom>
              <a:avLst/>
              <a:gdLst/>
              <a:ahLst/>
              <a:cxnLst/>
              <a:rect l="l" t="t" r="r" b="b"/>
              <a:pathLst>
                <a:path w="35158" h="11140" extrusionOk="0">
                  <a:moveTo>
                    <a:pt x="17579" y="0"/>
                  </a:moveTo>
                  <a:lnTo>
                    <a:pt x="0" y="5570"/>
                  </a:lnTo>
                  <a:lnTo>
                    <a:pt x="17579" y="11139"/>
                  </a:lnTo>
                  <a:lnTo>
                    <a:pt x="35157" y="5570"/>
                  </a:lnTo>
                  <a:lnTo>
                    <a:pt x="17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" name="Google Shape;116;p6"/>
          <p:cNvSpPr txBox="1">
            <a:spLocks noGrp="1"/>
          </p:cNvSpPr>
          <p:nvPr>
            <p:ph type="title"/>
          </p:nvPr>
        </p:nvSpPr>
        <p:spPr>
          <a:xfrm>
            <a:off x="699725" y="435900"/>
            <a:ext cx="3872400" cy="12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highlight>
                  <a:schemeClr val="l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17" name="Google Shape;117;p6"/>
          <p:cNvSpPr/>
          <p:nvPr/>
        </p:nvSpPr>
        <p:spPr>
          <a:xfrm flipH="1">
            <a:off x="8127037" y="764529"/>
            <a:ext cx="187500" cy="187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"/>
          <p:cNvSpPr txBox="1">
            <a:spLocks noGrp="1"/>
          </p:cNvSpPr>
          <p:nvPr>
            <p:ph type="title"/>
          </p:nvPr>
        </p:nvSpPr>
        <p:spPr>
          <a:xfrm>
            <a:off x="699725" y="435900"/>
            <a:ext cx="77445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6500">
                <a:highlight>
                  <a:schemeClr val="l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35" name="Google Shape;135;p8"/>
          <p:cNvGrpSpPr/>
          <p:nvPr/>
        </p:nvGrpSpPr>
        <p:grpSpPr>
          <a:xfrm>
            <a:off x="0" y="-5550"/>
            <a:ext cx="9144075" cy="5156900"/>
            <a:chOff x="0" y="-5550"/>
            <a:chExt cx="9144075" cy="5156900"/>
          </a:xfrm>
        </p:grpSpPr>
        <p:sp>
          <p:nvSpPr>
            <p:cNvPr id="136" name="Google Shape;136;p8"/>
            <p:cNvSpPr/>
            <p:nvPr/>
          </p:nvSpPr>
          <p:spPr>
            <a:xfrm>
              <a:off x="75" y="-5550"/>
              <a:ext cx="91440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75" y="4880150"/>
              <a:ext cx="91440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 rot="-5400000">
              <a:off x="6479550" y="2401725"/>
              <a:ext cx="50577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 rot="-5400000">
              <a:off x="-2350200" y="2444775"/>
              <a:ext cx="49716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8"/>
          <p:cNvGrpSpPr/>
          <p:nvPr/>
        </p:nvGrpSpPr>
        <p:grpSpPr>
          <a:xfrm>
            <a:off x="8319690" y="4436145"/>
            <a:ext cx="200593" cy="187500"/>
            <a:chOff x="8103684" y="4279203"/>
            <a:chExt cx="340393" cy="318173"/>
          </a:xfrm>
        </p:grpSpPr>
        <p:sp>
          <p:nvSpPr>
            <p:cNvPr id="141" name="Google Shape;141;p8"/>
            <p:cNvSpPr/>
            <p:nvPr/>
          </p:nvSpPr>
          <p:spPr>
            <a:xfrm>
              <a:off x="8252062" y="4279203"/>
              <a:ext cx="192015" cy="318173"/>
            </a:xfrm>
            <a:custGeom>
              <a:avLst/>
              <a:gdLst/>
              <a:ahLst/>
              <a:cxnLst/>
              <a:rect l="l" t="t" r="r" b="b"/>
              <a:pathLst>
                <a:path w="21060" h="34897" extrusionOk="0">
                  <a:moveTo>
                    <a:pt x="3655" y="1"/>
                  </a:moveTo>
                  <a:lnTo>
                    <a:pt x="0" y="3656"/>
                  </a:lnTo>
                  <a:lnTo>
                    <a:pt x="13750" y="17405"/>
                  </a:lnTo>
                  <a:lnTo>
                    <a:pt x="0" y="31155"/>
                  </a:lnTo>
                  <a:lnTo>
                    <a:pt x="3655" y="34897"/>
                  </a:lnTo>
                  <a:lnTo>
                    <a:pt x="21059" y="17405"/>
                  </a:lnTo>
                  <a:lnTo>
                    <a:pt x="36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8103684" y="4414088"/>
              <a:ext cx="307068" cy="47612"/>
            </a:xfrm>
            <a:custGeom>
              <a:avLst/>
              <a:gdLst/>
              <a:ahLst/>
              <a:cxnLst/>
              <a:rect l="l" t="t" r="r" b="b"/>
              <a:pathLst>
                <a:path w="33679" h="5222" extrusionOk="0">
                  <a:moveTo>
                    <a:pt x="1" y="0"/>
                  </a:moveTo>
                  <a:lnTo>
                    <a:pt x="1" y="5222"/>
                  </a:lnTo>
                  <a:lnTo>
                    <a:pt x="33679" y="5222"/>
                  </a:lnTo>
                  <a:lnTo>
                    <a:pt x="33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143;p8"/>
          <p:cNvGrpSpPr/>
          <p:nvPr/>
        </p:nvGrpSpPr>
        <p:grpSpPr>
          <a:xfrm>
            <a:off x="8350352" y="519860"/>
            <a:ext cx="187491" cy="187491"/>
            <a:chOff x="7431660" y="4295870"/>
            <a:chExt cx="320553" cy="320553"/>
          </a:xfrm>
        </p:grpSpPr>
        <p:sp>
          <p:nvSpPr>
            <p:cNvPr id="144" name="Google Shape;144;p8"/>
            <p:cNvSpPr/>
            <p:nvPr/>
          </p:nvSpPr>
          <p:spPr>
            <a:xfrm>
              <a:off x="7541152" y="4295870"/>
              <a:ext cx="101560" cy="320553"/>
            </a:xfrm>
            <a:custGeom>
              <a:avLst/>
              <a:gdLst/>
              <a:ahLst/>
              <a:cxnLst/>
              <a:rect l="l" t="t" r="r" b="b"/>
              <a:pathLst>
                <a:path w="11139" h="35158" extrusionOk="0">
                  <a:moveTo>
                    <a:pt x="5570" y="0"/>
                  </a:moveTo>
                  <a:lnTo>
                    <a:pt x="0" y="17579"/>
                  </a:lnTo>
                  <a:lnTo>
                    <a:pt x="5570" y="35157"/>
                  </a:lnTo>
                  <a:lnTo>
                    <a:pt x="11139" y="17579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7431660" y="4405362"/>
              <a:ext cx="320553" cy="101569"/>
            </a:xfrm>
            <a:custGeom>
              <a:avLst/>
              <a:gdLst/>
              <a:ahLst/>
              <a:cxnLst/>
              <a:rect l="l" t="t" r="r" b="b"/>
              <a:pathLst>
                <a:path w="35158" h="11140" extrusionOk="0">
                  <a:moveTo>
                    <a:pt x="17579" y="0"/>
                  </a:moveTo>
                  <a:lnTo>
                    <a:pt x="0" y="5570"/>
                  </a:lnTo>
                  <a:lnTo>
                    <a:pt x="17579" y="11139"/>
                  </a:lnTo>
                  <a:lnTo>
                    <a:pt x="35157" y="5570"/>
                  </a:lnTo>
                  <a:lnTo>
                    <a:pt x="17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 flipH="1">
            <a:off x="5049994" y="1803946"/>
            <a:ext cx="832446" cy="78000"/>
            <a:chOff x="3514325" y="613600"/>
            <a:chExt cx="832446" cy="78000"/>
          </a:xfrm>
        </p:grpSpPr>
        <p:sp>
          <p:nvSpPr>
            <p:cNvPr id="147" name="Google Shape;147;p8"/>
            <p:cNvSpPr/>
            <p:nvPr/>
          </p:nvSpPr>
          <p:spPr>
            <a:xfrm>
              <a:off x="3514325" y="613600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3891548" y="613600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4268771" y="613600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" name="Google Shape;150;p8"/>
          <p:cNvGrpSpPr/>
          <p:nvPr/>
        </p:nvGrpSpPr>
        <p:grpSpPr>
          <a:xfrm>
            <a:off x="605977" y="1749210"/>
            <a:ext cx="187491" cy="187491"/>
            <a:chOff x="7431660" y="4295870"/>
            <a:chExt cx="320553" cy="320553"/>
          </a:xfrm>
        </p:grpSpPr>
        <p:sp>
          <p:nvSpPr>
            <p:cNvPr id="151" name="Google Shape;151;p8"/>
            <p:cNvSpPr/>
            <p:nvPr/>
          </p:nvSpPr>
          <p:spPr>
            <a:xfrm>
              <a:off x="7541152" y="4295870"/>
              <a:ext cx="101560" cy="320553"/>
            </a:xfrm>
            <a:custGeom>
              <a:avLst/>
              <a:gdLst/>
              <a:ahLst/>
              <a:cxnLst/>
              <a:rect l="l" t="t" r="r" b="b"/>
              <a:pathLst>
                <a:path w="11139" h="35158" extrusionOk="0">
                  <a:moveTo>
                    <a:pt x="5570" y="0"/>
                  </a:moveTo>
                  <a:lnTo>
                    <a:pt x="0" y="17579"/>
                  </a:lnTo>
                  <a:lnTo>
                    <a:pt x="5570" y="35157"/>
                  </a:lnTo>
                  <a:lnTo>
                    <a:pt x="11139" y="17579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7431660" y="4405362"/>
              <a:ext cx="320553" cy="101569"/>
            </a:xfrm>
            <a:custGeom>
              <a:avLst/>
              <a:gdLst/>
              <a:ahLst/>
              <a:cxnLst/>
              <a:rect l="l" t="t" r="r" b="b"/>
              <a:pathLst>
                <a:path w="35158" h="11140" extrusionOk="0">
                  <a:moveTo>
                    <a:pt x="17579" y="0"/>
                  </a:moveTo>
                  <a:lnTo>
                    <a:pt x="0" y="5570"/>
                  </a:lnTo>
                  <a:lnTo>
                    <a:pt x="17579" y="11139"/>
                  </a:lnTo>
                  <a:lnTo>
                    <a:pt x="35157" y="5570"/>
                  </a:lnTo>
                  <a:lnTo>
                    <a:pt x="17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153;p8"/>
          <p:cNvGrpSpPr/>
          <p:nvPr/>
        </p:nvGrpSpPr>
        <p:grpSpPr>
          <a:xfrm rot="10800000" flipH="1">
            <a:off x="8022094" y="2949796"/>
            <a:ext cx="455223" cy="448275"/>
            <a:chOff x="7375048" y="3414796"/>
            <a:chExt cx="455223" cy="448275"/>
          </a:xfrm>
        </p:grpSpPr>
        <p:sp>
          <p:nvSpPr>
            <p:cNvPr id="154" name="Google Shape;154;p8"/>
            <p:cNvSpPr/>
            <p:nvPr/>
          </p:nvSpPr>
          <p:spPr>
            <a:xfrm>
              <a:off x="7752271" y="3414796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5" name="Google Shape;155;p8"/>
            <p:cNvGrpSpPr/>
            <p:nvPr/>
          </p:nvGrpSpPr>
          <p:grpSpPr>
            <a:xfrm>
              <a:off x="7375048" y="3785071"/>
              <a:ext cx="455223" cy="78000"/>
              <a:chOff x="3891548" y="613600"/>
              <a:chExt cx="455223" cy="78000"/>
            </a:xfrm>
          </p:grpSpPr>
          <p:sp>
            <p:nvSpPr>
              <p:cNvPr id="156" name="Google Shape;156;p8"/>
              <p:cNvSpPr/>
              <p:nvPr/>
            </p:nvSpPr>
            <p:spPr>
              <a:xfrm>
                <a:off x="3891548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8"/>
              <p:cNvSpPr/>
              <p:nvPr/>
            </p:nvSpPr>
            <p:spPr>
              <a:xfrm>
                <a:off x="4268771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9"/>
          <p:cNvGrpSpPr/>
          <p:nvPr/>
        </p:nvGrpSpPr>
        <p:grpSpPr>
          <a:xfrm>
            <a:off x="7858475" y="-1331481"/>
            <a:ext cx="2581111" cy="2581111"/>
            <a:chOff x="273789" y="683315"/>
            <a:chExt cx="3771900" cy="3771900"/>
          </a:xfrm>
        </p:grpSpPr>
        <p:sp>
          <p:nvSpPr>
            <p:cNvPr id="160" name="Google Shape;160;p9"/>
            <p:cNvSpPr/>
            <p:nvPr/>
          </p:nvSpPr>
          <p:spPr>
            <a:xfrm>
              <a:off x="273789" y="683315"/>
              <a:ext cx="3771900" cy="37719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913912" y="1329232"/>
              <a:ext cx="2491800" cy="2491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" name="Google Shape;162;p9"/>
          <p:cNvGrpSpPr/>
          <p:nvPr/>
        </p:nvGrpSpPr>
        <p:grpSpPr>
          <a:xfrm>
            <a:off x="0" y="-5550"/>
            <a:ext cx="9144075" cy="5156900"/>
            <a:chOff x="0" y="-5550"/>
            <a:chExt cx="9144075" cy="5156900"/>
          </a:xfrm>
        </p:grpSpPr>
        <p:sp>
          <p:nvSpPr>
            <p:cNvPr id="163" name="Google Shape;163;p9"/>
            <p:cNvSpPr/>
            <p:nvPr/>
          </p:nvSpPr>
          <p:spPr>
            <a:xfrm>
              <a:off x="75" y="-5550"/>
              <a:ext cx="91440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75" y="4880150"/>
              <a:ext cx="91440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 rot="-5400000">
              <a:off x="6479550" y="2401725"/>
              <a:ext cx="50577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 rot="-5400000">
              <a:off x="-2350200" y="2444775"/>
              <a:ext cx="49716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9"/>
          <p:cNvSpPr txBox="1">
            <a:spLocks noGrp="1"/>
          </p:cNvSpPr>
          <p:nvPr>
            <p:ph type="title"/>
          </p:nvPr>
        </p:nvSpPr>
        <p:spPr>
          <a:xfrm>
            <a:off x="699725" y="435900"/>
            <a:ext cx="3609000" cy="12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highlight>
                  <a:schemeClr val="l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68" name="Google Shape;168;p9"/>
          <p:cNvSpPr txBox="1">
            <a:spLocks noGrp="1"/>
          </p:cNvSpPr>
          <p:nvPr>
            <p:ph type="subTitle" idx="1"/>
          </p:nvPr>
        </p:nvSpPr>
        <p:spPr>
          <a:xfrm>
            <a:off x="699725" y="3028075"/>
            <a:ext cx="2880300" cy="150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9" name="Google Shape;169;p9"/>
          <p:cNvGrpSpPr/>
          <p:nvPr/>
        </p:nvGrpSpPr>
        <p:grpSpPr>
          <a:xfrm flipH="1">
            <a:off x="4318744" y="584671"/>
            <a:ext cx="832446" cy="78000"/>
            <a:chOff x="3514325" y="613600"/>
            <a:chExt cx="832446" cy="78000"/>
          </a:xfrm>
        </p:grpSpPr>
        <p:sp>
          <p:nvSpPr>
            <p:cNvPr id="170" name="Google Shape;170;p9"/>
            <p:cNvSpPr/>
            <p:nvPr/>
          </p:nvSpPr>
          <p:spPr>
            <a:xfrm>
              <a:off x="3514325" y="613600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3891548" y="613600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4268771" y="613600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" name="Google Shape;173;p9"/>
          <p:cNvGrpSpPr/>
          <p:nvPr/>
        </p:nvGrpSpPr>
        <p:grpSpPr>
          <a:xfrm>
            <a:off x="8350352" y="4436160"/>
            <a:ext cx="187491" cy="187491"/>
            <a:chOff x="7431660" y="4295870"/>
            <a:chExt cx="320553" cy="320553"/>
          </a:xfrm>
        </p:grpSpPr>
        <p:sp>
          <p:nvSpPr>
            <p:cNvPr id="174" name="Google Shape;174;p9"/>
            <p:cNvSpPr/>
            <p:nvPr/>
          </p:nvSpPr>
          <p:spPr>
            <a:xfrm>
              <a:off x="7541152" y="4295870"/>
              <a:ext cx="101560" cy="320553"/>
            </a:xfrm>
            <a:custGeom>
              <a:avLst/>
              <a:gdLst/>
              <a:ahLst/>
              <a:cxnLst/>
              <a:rect l="l" t="t" r="r" b="b"/>
              <a:pathLst>
                <a:path w="11139" h="35158" extrusionOk="0">
                  <a:moveTo>
                    <a:pt x="5570" y="0"/>
                  </a:moveTo>
                  <a:lnTo>
                    <a:pt x="0" y="17579"/>
                  </a:lnTo>
                  <a:lnTo>
                    <a:pt x="5570" y="35157"/>
                  </a:lnTo>
                  <a:lnTo>
                    <a:pt x="11139" y="17579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7431660" y="4405362"/>
              <a:ext cx="320553" cy="101569"/>
            </a:xfrm>
            <a:custGeom>
              <a:avLst/>
              <a:gdLst/>
              <a:ahLst/>
              <a:cxnLst/>
              <a:rect l="l" t="t" r="r" b="b"/>
              <a:pathLst>
                <a:path w="35158" h="11140" extrusionOk="0">
                  <a:moveTo>
                    <a:pt x="17579" y="0"/>
                  </a:moveTo>
                  <a:lnTo>
                    <a:pt x="0" y="5570"/>
                  </a:lnTo>
                  <a:lnTo>
                    <a:pt x="17579" y="11139"/>
                  </a:lnTo>
                  <a:lnTo>
                    <a:pt x="35157" y="5570"/>
                  </a:lnTo>
                  <a:lnTo>
                    <a:pt x="17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" name="Google Shape;176;p9"/>
          <p:cNvGrpSpPr/>
          <p:nvPr/>
        </p:nvGrpSpPr>
        <p:grpSpPr>
          <a:xfrm>
            <a:off x="4641227" y="4436160"/>
            <a:ext cx="187491" cy="187491"/>
            <a:chOff x="7431660" y="4295870"/>
            <a:chExt cx="320553" cy="320553"/>
          </a:xfrm>
        </p:grpSpPr>
        <p:sp>
          <p:nvSpPr>
            <p:cNvPr id="177" name="Google Shape;177;p9"/>
            <p:cNvSpPr/>
            <p:nvPr/>
          </p:nvSpPr>
          <p:spPr>
            <a:xfrm>
              <a:off x="7541152" y="4295870"/>
              <a:ext cx="101560" cy="320553"/>
            </a:xfrm>
            <a:custGeom>
              <a:avLst/>
              <a:gdLst/>
              <a:ahLst/>
              <a:cxnLst/>
              <a:rect l="l" t="t" r="r" b="b"/>
              <a:pathLst>
                <a:path w="11139" h="35158" extrusionOk="0">
                  <a:moveTo>
                    <a:pt x="5570" y="0"/>
                  </a:moveTo>
                  <a:lnTo>
                    <a:pt x="0" y="17579"/>
                  </a:lnTo>
                  <a:lnTo>
                    <a:pt x="5570" y="35157"/>
                  </a:lnTo>
                  <a:lnTo>
                    <a:pt x="11139" y="17579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7431660" y="4405362"/>
              <a:ext cx="320553" cy="101569"/>
            </a:xfrm>
            <a:custGeom>
              <a:avLst/>
              <a:gdLst/>
              <a:ahLst/>
              <a:cxnLst/>
              <a:rect l="l" t="t" r="r" b="b"/>
              <a:pathLst>
                <a:path w="35158" h="11140" extrusionOk="0">
                  <a:moveTo>
                    <a:pt x="17579" y="0"/>
                  </a:moveTo>
                  <a:lnTo>
                    <a:pt x="0" y="5570"/>
                  </a:lnTo>
                  <a:lnTo>
                    <a:pt x="17579" y="11139"/>
                  </a:lnTo>
                  <a:lnTo>
                    <a:pt x="35157" y="5570"/>
                  </a:lnTo>
                  <a:lnTo>
                    <a:pt x="17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" name="Google Shape;179;p9"/>
          <p:cNvGrpSpPr/>
          <p:nvPr/>
        </p:nvGrpSpPr>
        <p:grpSpPr>
          <a:xfrm>
            <a:off x="605977" y="2150960"/>
            <a:ext cx="187491" cy="187491"/>
            <a:chOff x="7431660" y="4295870"/>
            <a:chExt cx="320553" cy="320553"/>
          </a:xfrm>
        </p:grpSpPr>
        <p:sp>
          <p:nvSpPr>
            <p:cNvPr id="180" name="Google Shape;180;p9"/>
            <p:cNvSpPr/>
            <p:nvPr/>
          </p:nvSpPr>
          <p:spPr>
            <a:xfrm>
              <a:off x="7541152" y="4295870"/>
              <a:ext cx="101560" cy="320553"/>
            </a:xfrm>
            <a:custGeom>
              <a:avLst/>
              <a:gdLst/>
              <a:ahLst/>
              <a:cxnLst/>
              <a:rect l="l" t="t" r="r" b="b"/>
              <a:pathLst>
                <a:path w="11139" h="35158" extrusionOk="0">
                  <a:moveTo>
                    <a:pt x="5570" y="0"/>
                  </a:moveTo>
                  <a:lnTo>
                    <a:pt x="0" y="17579"/>
                  </a:lnTo>
                  <a:lnTo>
                    <a:pt x="5570" y="35157"/>
                  </a:lnTo>
                  <a:lnTo>
                    <a:pt x="11139" y="17579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7431660" y="4405362"/>
              <a:ext cx="320553" cy="101569"/>
            </a:xfrm>
            <a:custGeom>
              <a:avLst/>
              <a:gdLst/>
              <a:ahLst/>
              <a:cxnLst/>
              <a:rect l="l" t="t" r="r" b="b"/>
              <a:pathLst>
                <a:path w="35158" h="11140" extrusionOk="0">
                  <a:moveTo>
                    <a:pt x="17579" y="0"/>
                  </a:moveTo>
                  <a:lnTo>
                    <a:pt x="0" y="5570"/>
                  </a:lnTo>
                  <a:lnTo>
                    <a:pt x="17579" y="11139"/>
                  </a:lnTo>
                  <a:lnTo>
                    <a:pt x="35157" y="5570"/>
                  </a:lnTo>
                  <a:lnTo>
                    <a:pt x="17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10"/>
          <p:cNvGrpSpPr/>
          <p:nvPr/>
        </p:nvGrpSpPr>
        <p:grpSpPr>
          <a:xfrm>
            <a:off x="0" y="-5550"/>
            <a:ext cx="9144075" cy="5156900"/>
            <a:chOff x="0" y="-5550"/>
            <a:chExt cx="9144075" cy="5156900"/>
          </a:xfrm>
        </p:grpSpPr>
        <p:sp>
          <p:nvSpPr>
            <p:cNvPr id="184" name="Google Shape;184;p10"/>
            <p:cNvSpPr/>
            <p:nvPr/>
          </p:nvSpPr>
          <p:spPr>
            <a:xfrm>
              <a:off x="75" y="-5550"/>
              <a:ext cx="91440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75" y="4880150"/>
              <a:ext cx="91440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 rot="-5400000">
              <a:off x="6479550" y="2401725"/>
              <a:ext cx="50577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 rot="-5400000">
              <a:off x="-2350200" y="2444775"/>
              <a:ext cx="49716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10"/>
          <p:cNvGrpSpPr/>
          <p:nvPr/>
        </p:nvGrpSpPr>
        <p:grpSpPr>
          <a:xfrm>
            <a:off x="7858475" y="-1331481"/>
            <a:ext cx="2581111" cy="2581111"/>
            <a:chOff x="273789" y="683315"/>
            <a:chExt cx="3771900" cy="3771900"/>
          </a:xfrm>
        </p:grpSpPr>
        <p:sp>
          <p:nvSpPr>
            <p:cNvPr id="189" name="Google Shape;189;p10"/>
            <p:cNvSpPr/>
            <p:nvPr/>
          </p:nvSpPr>
          <p:spPr>
            <a:xfrm>
              <a:off x="273789" y="683315"/>
              <a:ext cx="3771900" cy="37719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0"/>
            <p:cNvSpPr/>
            <p:nvPr/>
          </p:nvSpPr>
          <p:spPr>
            <a:xfrm>
              <a:off x="913912" y="1329232"/>
              <a:ext cx="2491800" cy="24918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" name="Google Shape;191;p10"/>
          <p:cNvSpPr txBox="1">
            <a:spLocks noGrp="1"/>
          </p:cNvSpPr>
          <p:nvPr>
            <p:ph type="title"/>
          </p:nvPr>
        </p:nvSpPr>
        <p:spPr>
          <a:xfrm>
            <a:off x="699725" y="435900"/>
            <a:ext cx="3389700" cy="25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900">
                <a:highlight>
                  <a:schemeClr val="l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grpSp>
        <p:nvGrpSpPr>
          <p:cNvPr id="192" name="Google Shape;192;p10"/>
          <p:cNvGrpSpPr/>
          <p:nvPr/>
        </p:nvGrpSpPr>
        <p:grpSpPr>
          <a:xfrm>
            <a:off x="8350352" y="4436160"/>
            <a:ext cx="187491" cy="187491"/>
            <a:chOff x="7431660" y="4295870"/>
            <a:chExt cx="320553" cy="320553"/>
          </a:xfrm>
        </p:grpSpPr>
        <p:sp>
          <p:nvSpPr>
            <p:cNvPr id="193" name="Google Shape;193;p10"/>
            <p:cNvSpPr/>
            <p:nvPr/>
          </p:nvSpPr>
          <p:spPr>
            <a:xfrm>
              <a:off x="7541152" y="4295870"/>
              <a:ext cx="101560" cy="320553"/>
            </a:xfrm>
            <a:custGeom>
              <a:avLst/>
              <a:gdLst/>
              <a:ahLst/>
              <a:cxnLst/>
              <a:rect l="l" t="t" r="r" b="b"/>
              <a:pathLst>
                <a:path w="11139" h="35158" extrusionOk="0">
                  <a:moveTo>
                    <a:pt x="5570" y="0"/>
                  </a:moveTo>
                  <a:lnTo>
                    <a:pt x="0" y="17579"/>
                  </a:lnTo>
                  <a:lnTo>
                    <a:pt x="5570" y="35157"/>
                  </a:lnTo>
                  <a:lnTo>
                    <a:pt x="11139" y="17579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0"/>
            <p:cNvSpPr/>
            <p:nvPr/>
          </p:nvSpPr>
          <p:spPr>
            <a:xfrm>
              <a:off x="7431660" y="4405362"/>
              <a:ext cx="320553" cy="101569"/>
            </a:xfrm>
            <a:custGeom>
              <a:avLst/>
              <a:gdLst/>
              <a:ahLst/>
              <a:cxnLst/>
              <a:rect l="l" t="t" r="r" b="b"/>
              <a:pathLst>
                <a:path w="35158" h="11140" extrusionOk="0">
                  <a:moveTo>
                    <a:pt x="17579" y="0"/>
                  </a:moveTo>
                  <a:lnTo>
                    <a:pt x="0" y="5570"/>
                  </a:lnTo>
                  <a:lnTo>
                    <a:pt x="17579" y="11139"/>
                  </a:lnTo>
                  <a:lnTo>
                    <a:pt x="35157" y="5570"/>
                  </a:lnTo>
                  <a:lnTo>
                    <a:pt x="175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10"/>
          <p:cNvGrpSpPr/>
          <p:nvPr/>
        </p:nvGrpSpPr>
        <p:grpSpPr>
          <a:xfrm>
            <a:off x="605977" y="4436160"/>
            <a:ext cx="187491" cy="187491"/>
            <a:chOff x="7431660" y="4295870"/>
            <a:chExt cx="320553" cy="320553"/>
          </a:xfrm>
        </p:grpSpPr>
        <p:sp>
          <p:nvSpPr>
            <p:cNvPr id="196" name="Google Shape;196;p10"/>
            <p:cNvSpPr/>
            <p:nvPr/>
          </p:nvSpPr>
          <p:spPr>
            <a:xfrm>
              <a:off x="7541152" y="4295870"/>
              <a:ext cx="101560" cy="320553"/>
            </a:xfrm>
            <a:custGeom>
              <a:avLst/>
              <a:gdLst/>
              <a:ahLst/>
              <a:cxnLst/>
              <a:rect l="l" t="t" r="r" b="b"/>
              <a:pathLst>
                <a:path w="11139" h="35158" extrusionOk="0">
                  <a:moveTo>
                    <a:pt x="5570" y="0"/>
                  </a:moveTo>
                  <a:lnTo>
                    <a:pt x="0" y="17579"/>
                  </a:lnTo>
                  <a:lnTo>
                    <a:pt x="5570" y="35157"/>
                  </a:lnTo>
                  <a:lnTo>
                    <a:pt x="11139" y="17579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0"/>
            <p:cNvSpPr/>
            <p:nvPr/>
          </p:nvSpPr>
          <p:spPr>
            <a:xfrm>
              <a:off x="7431660" y="4405362"/>
              <a:ext cx="320553" cy="101569"/>
            </a:xfrm>
            <a:custGeom>
              <a:avLst/>
              <a:gdLst/>
              <a:ahLst/>
              <a:cxnLst/>
              <a:rect l="l" t="t" r="r" b="b"/>
              <a:pathLst>
                <a:path w="35158" h="11140" extrusionOk="0">
                  <a:moveTo>
                    <a:pt x="17579" y="0"/>
                  </a:moveTo>
                  <a:lnTo>
                    <a:pt x="0" y="5570"/>
                  </a:lnTo>
                  <a:lnTo>
                    <a:pt x="17579" y="11139"/>
                  </a:lnTo>
                  <a:lnTo>
                    <a:pt x="35157" y="5570"/>
                  </a:lnTo>
                  <a:lnTo>
                    <a:pt x="175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10"/>
          <p:cNvGrpSpPr/>
          <p:nvPr/>
        </p:nvGrpSpPr>
        <p:grpSpPr>
          <a:xfrm>
            <a:off x="3181294" y="3293346"/>
            <a:ext cx="455223" cy="448275"/>
            <a:chOff x="7375048" y="3414796"/>
            <a:chExt cx="455223" cy="448275"/>
          </a:xfrm>
        </p:grpSpPr>
        <p:sp>
          <p:nvSpPr>
            <p:cNvPr id="199" name="Google Shape;199;p10"/>
            <p:cNvSpPr/>
            <p:nvPr/>
          </p:nvSpPr>
          <p:spPr>
            <a:xfrm>
              <a:off x="7752271" y="3414796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0" name="Google Shape;200;p10"/>
            <p:cNvGrpSpPr/>
            <p:nvPr/>
          </p:nvGrpSpPr>
          <p:grpSpPr>
            <a:xfrm>
              <a:off x="7375048" y="3785071"/>
              <a:ext cx="455223" cy="78000"/>
              <a:chOff x="3891548" y="613600"/>
              <a:chExt cx="455223" cy="78000"/>
            </a:xfrm>
          </p:grpSpPr>
          <p:sp>
            <p:nvSpPr>
              <p:cNvPr id="201" name="Google Shape;201;p10"/>
              <p:cNvSpPr/>
              <p:nvPr/>
            </p:nvSpPr>
            <p:spPr>
              <a:xfrm>
                <a:off x="3891548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0"/>
              <p:cNvSpPr/>
              <p:nvPr/>
            </p:nvSpPr>
            <p:spPr>
              <a:xfrm>
                <a:off x="4268771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3" name="Google Shape;203;p10"/>
          <p:cNvGrpSpPr/>
          <p:nvPr/>
        </p:nvGrpSpPr>
        <p:grpSpPr>
          <a:xfrm flipH="1">
            <a:off x="5443669" y="584671"/>
            <a:ext cx="832446" cy="78000"/>
            <a:chOff x="3514325" y="613600"/>
            <a:chExt cx="832446" cy="78000"/>
          </a:xfrm>
        </p:grpSpPr>
        <p:sp>
          <p:nvSpPr>
            <p:cNvPr id="204" name="Google Shape;204;p10"/>
            <p:cNvSpPr/>
            <p:nvPr/>
          </p:nvSpPr>
          <p:spPr>
            <a:xfrm>
              <a:off x="3514325" y="613600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0"/>
            <p:cNvSpPr/>
            <p:nvPr/>
          </p:nvSpPr>
          <p:spPr>
            <a:xfrm>
              <a:off x="3891548" y="613600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0"/>
            <p:cNvSpPr/>
            <p:nvPr/>
          </p:nvSpPr>
          <p:spPr>
            <a:xfrm>
              <a:off x="4268771" y="613600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" name="Google Shape;207;p10"/>
          <p:cNvGrpSpPr/>
          <p:nvPr/>
        </p:nvGrpSpPr>
        <p:grpSpPr>
          <a:xfrm>
            <a:off x="4478165" y="4436160"/>
            <a:ext cx="187491" cy="187491"/>
            <a:chOff x="7431660" y="4295870"/>
            <a:chExt cx="320553" cy="320553"/>
          </a:xfrm>
        </p:grpSpPr>
        <p:sp>
          <p:nvSpPr>
            <p:cNvPr id="208" name="Google Shape;208;p10"/>
            <p:cNvSpPr/>
            <p:nvPr/>
          </p:nvSpPr>
          <p:spPr>
            <a:xfrm>
              <a:off x="7541152" y="4295870"/>
              <a:ext cx="101560" cy="320553"/>
            </a:xfrm>
            <a:custGeom>
              <a:avLst/>
              <a:gdLst/>
              <a:ahLst/>
              <a:cxnLst/>
              <a:rect l="l" t="t" r="r" b="b"/>
              <a:pathLst>
                <a:path w="11139" h="35158" extrusionOk="0">
                  <a:moveTo>
                    <a:pt x="5570" y="0"/>
                  </a:moveTo>
                  <a:lnTo>
                    <a:pt x="0" y="17579"/>
                  </a:lnTo>
                  <a:lnTo>
                    <a:pt x="5570" y="35157"/>
                  </a:lnTo>
                  <a:lnTo>
                    <a:pt x="11139" y="17579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0"/>
            <p:cNvSpPr/>
            <p:nvPr/>
          </p:nvSpPr>
          <p:spPr>
            <a:xfrm>
              <a:off x="7431660" y="4405362"/>
              <a:ext cx="320553" cy="101569"/>
            </a:xfrm>
            <a:custGeom>
              <a:avLst/>
              <a:gdLst/>
              <a:ahLst/>
              <a:cxnLst/>
              <a:rect l="l" t="t" r="r" b="b"/>
              <a:pathLst>
                <a:path w="35158" h="11140" extrusionOk="0">
                  <a:moveTo>
                    <a:pt x="17579" y="0"/>
                  </a:moveTo>
                  <a:lnTo>
                    <a:pt x="0" y="5570"/>
                  </a:lnTo>
                  <a:lnTo>
                    <a:pt x="17579" y="11139"/>
                  </a:lnTo>
                  <a:lnTo>
                    <a:pt x="35157" y="5570"/>
                  </a:lnTo>
                  <a:lnTo>
                    <a:pt x="175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13"/>
          <p:cNvGrpSpPr/>
          <p:nvPr/>
        </p:nvGrpSpPr>
        <p:grpSpPr>
          <a:xfrm>
            <a:off x="7858475" y="-1331481"/>
            <a:ext cx="2581111" cy="2581111"/>
            <a:chOff x="273789" y="683315"/>
            <a:chExt cx="3771900" cy="3771900"/>
          </a:xfrm>
        </p:grpSpPr>
        <p:sp>
          <p:nvSpPr>
            <p:cNvPr id="233" name="Google Shape;233;p13"/>
            <p:cNvSpPr/>
            <p:nvPr/>
          </p:nvSpPr>
          <p:spPr>
            <a:xfrm>
              <a:off x="273789" y="683315"/>
              <a:ext cx="3771900" cy="37719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>
              <a:off x="913912" y="1329232"/>
              <a:ext cx="2491800" cy="2491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" name="Google Shape;235;p13"/>
          <p:cNvGrpSpPr/>
          <p:nvPr/>
        </p:nvGrpSpPr>
        <p:grpSpPr>
          <a:xfrm>
            <a:off x="8350352" y="4436160"/>
            <a:ext cx="187491" cy="187491"/>
            <a:chOff x="7431660" y="4295870"/>
            <a:chExt cx="320553" cy="320553"/>
          </a:xfrm>
        </p:grpSpPr>
        <p:sp>
          <p:nvSpPr>
            <p:cNvPr id="236" name="Google Shape;236;p13"/>
            <p:cNvSpPr/>
            <p:nvPr/>
          </p:nvSpPr>
          <p:spPr>
            <a:xfrm>
              <a:off x="7541152" y="4295870"/>
              <a:ext cx="101560" cy="320553"/>
            </a:xfrm>
            <a:custGeom>
              <a:avLst/>
              <a:gdLst/>
              <a:ahLst/>
              <a:cxnLst/>
              <a:rect l="l" t="t" r="r" b="b"/>
              <a:pathLst>
                <a:path w="11139" h="35158" extrusionOk="0">
                  <a:moveTo>
                    <a:pt x="5570" y="0"/>
                  </a:moveTo>
                  <a:lnTo>
                    <a:pt x="0" y="17579"/>
                  </a:lnTo>
                  <a:lnTo>
                    <a:pt x="5570" y="35157"/>
                  </a:lnTo>
                  <a:lnTo>
                    <a:pt x="11139" y="17579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3"/>
            <p:cNvSpPr/>
            <p:nvPr/>
          </p:nvSpPr>
          <p:spPr>
            <a:xfrm>
              <a:off x="7431660" y="4405362"/>
              <a:ext cx="320553" cy="101569"/>
            </a:xfrm>
            <a:custGeom>
              <a:avLst/>
              <a:gdLst/>
              <a:ahLst/>
              <a:cxnLst/>
              <a:rect l="l" t="t" r="r" b="b"/>
              <a:pathLst>
                <a:path w="35158" h="11140" extrusionOk="0">
                  <a:moveTo>
                    <a:pt x="17579" y="0"/>
                  </a:moveTo>
                  <a:lnTo>
                    <a:pt x="0" y="5570"/>
                  </a:lnTo>
                  <a:lnTo>
                    <a:pt x="17579" y="11139"/>
                  </a:lnTo>
                  <a:lnTo>
                    <a:pt x="35157" y="5570"/>
                  </a:lnTo>
                  <a:lnTo>
                    <a:pt x="17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" name="Google Shape;238;p13"/>
          <p:cNvGrpSpPr/>
          <p:nvPr/>
        </p:nvGrpSpPr>
        <p:grpSpPr>
          <a:xfrm>
            <a:off x="0" y="-5550"/>
            <a:ext cx="9144075" cy="5156900"/>
            <a:chOff x="0" y="-5550"/>
            <a:chExt cx="9144075" cy="5156900"/>
          </a:xfrm>
        </p:grpSpPr>
        <p:sp>
          <p:nvSpPr>
            <p:cNvPr id="239" name="Google Shape;239;p13"/>
            <p:cNvSpPr/>
            <p:nvPr/>
          </p:nvSpPr>
          <p:spPr>
            <a:xfrm>
              <a:off x="75" y="-5550"/>
              <a:ext cx="91440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3"/>
            <p:cNvSpPr/>
            <p:nvPr/>
          </p:nvSpPr>
          <p:spPr>
            <a:xfrm>
              <a:off x="75" y="4880150"/>
              <a:ext cx="91440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3"/>
            <p:cNvSpPr/>
            <p:nvPr/>
          </p:nvSpPr>
          <p:spPr>
            <a:xfrm rot="-5400000">
              <a:off x="6479550" y="2401725"/>
              <a:ext cx="50577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3"/>
            <p:cNvSpPr/>
            <p:nvPr/>
          </p:nvSpPr>
          <p:spPr>
            <a:xfrm rot="-5400000">
              <a:off x="-2350200" y="2444775"/>
              <a:ext cx="49716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" name="Google Shape;243;p13"/>
          <p:cNvSpPr txBox="1">
            <a:spLocks noGrp="1"/>
          </p:cNvSpPr>
          <p:nvPr>
            <p:ph type="title"/>
          </p:nvPr>
        </p:nvSpPr>
        <p:spPr>
          <a:xfrm>
            <a:off x="1489050" y="2173275"/>
            <a:ext cx="2238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solidFill>
                  <a:schemeClr val="dk2"/>
                </a:solidFill>
                <a:highlight>
                  <a:schemeClr val="dk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4" name="Google Shape;244;p13"/>
          <p:cNvSpPr txBox="1">
            <a:spLocks noGrp="1"/>
          </p:cNvSpPr>
          <p:nvPr>
            <p:ph type="title" idx="2" hasCustomPrompt="1"/>
          </p:nvPr>
        </p:nvSpPr>
        <p:spPr>
          <a:xfrm>
            <a:off x="713250" y="2173275"/>
            <a:ext cx="72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5" name="Google Shape;245;p13"/>
          <p:cNvSpPr txBox="1">
            <a:spLocks noGrp="1"/>
          </p:cNvSpPr>
          <p:nvPr>
            <p:ph type="subTitle" idx="1"/>
          </p:nvPr>
        </p:nvSpPr>
        <p:spPr>
          <a:xfrm>
            <a:off x="1489100" y="2653525"/>
            <a:ext cx="2238300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46" name="Google Shape;246;p13"/>
          <p:cNvGrpSpPr/>
          <p:nvPr/>
        </p:nvGrpSpPr>
        <p:grpSpPr>
          <a:xfrm>
            <a:off x="5725077" y="519860"/>
            <a:ext cx="187491" cy="187491"/>
            <a:chOff x="7431660" y="4295870"/>
            <a:chExt cx="320553" cy="320553"/>
          </a:xfrm>
        </p:grpSpPr>
        <p:sp>
          <p:nvSpPr>
            <p:cNvPr id="247" name="Google Shape;247;p13"/>
            <p:cNvSpPr/>
            <p:nvPr/>
          </p:nvSpPr>
          <p:spPr>
            <a:xfrm>
              <a:off x="7541152" y="4295870"/>
              <a:ext cx="101560" cy="320553"/>
            </a:xfrm>
            <a:custGeom>
              <a:avLst/>
              <a:gdLst/>
              <a:ahLst/>
              <a:cxnLst/>
              <a:rect l="l" t="t" r="r" b="b"/>
              <a:pathLst>
                <a:path w="11139" h="35158" extrusionOk="0">
                  <a:moveTo>
                    <a:pt x="5570" y="0"/>
                  </a:moveTo>
                  <a:lnTo>
                    <a:pt x="0" y="17579"/>
                  </a:lnTo>
                  <a:lnTo>
                    <a:pt x="5570" y="35157"/>
                  </a:lnTo>
                  <a:lnTo>
                    <a:pt x="11139" y="17579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3"/>
            <p:cNvSpPr/>
            <p:nvPr/>
          </p:nvSpPr>
          <p:spPr>
            <a:xfrm>
              <a:off x="7431660" y="4405362"/>
              <a:ext cx="320553" cy="101569"/>
            </a:xfrm>
            <a:custGeom>
              <a:avLst/>
              <a:gdLst/>
              <a:ahLst/>
              <a:cxnLst/>
              <a:rect l="l" t="t" r="r" b="b"/>
              <a:pathLst>
                <a:path w="35158" h="11140" extrusionOk="0">
                  <a:moveTo>
                    <a:pt x="17579" y="0"/>
                  </a:moveTo>
                  <a:lnTo>
                    <a:pt x="0" y="5570"/>
                  </a:lnTo>
                  <a:lnTo>
                    <a:pt x="17579" y="11139"/>
                  </a:lnTo>
                  <a:lnTo>
                    <a:pt x="35157" y="5570"/>
                  </a:lnTo>
                  <a:lnTo>
                    <a:pt x="17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" name="Google Shape;249;p13"/>
          <p:cNvSpPr txBox="1">
            <a:spLocks noGrp="1"/>
          </p:cNvSpPr>
          <p:nvPr>
            <p:ph type="title" idx="3"/>
          </p:nvPr>
        </p:nvSpPr>
        <p:spPr>
          <a:xfrm>
            <a:off x="1489050" y="3488650"/>
            <a:ext cx="2238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solidFill>
                  <a:schemeClr val="dk2"/>
                </a:solidFill>
                <a:highlight>
                  <a:schemeClr val="dk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0" name="Google Shape;250;p13"/>
          <p:cNvSpPr txBox="1">
            <a:spLocks noGrp="1"/>
          </p:cNvSpPr>
          <p:nvPr>
            <p:ph type="title" idx="4" hasCustomPrompt="1"/>
          </p:nvPr>
        </p:nvSpPr>
        <p:spPr>
          <a:xfrm>
            <a:off x="713250" y="3488650"/>
            <a:ext cx="72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1" name="Google Shape;251;p13"/>
          <p:cNvSpPr txBox="1">
            <a:spLocks noGrp="1"/>
          </p:cNvSpPr>
          <p:nvPr>
            <p:ph type="subTitle" idx="5"/>
          </p:nvPr>
        </p:nvSpPr>
        <p:spPr>
          <a:xfrm>
            <a:off x="1489100" y="3968900"/>
            <a:ext cx="2238300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13"/>
          <p:cNvSpPr txBox="1">
            <a:spLocks noGrp="1"/>
          </p:cNvSpPr>
          <p:nvPr>
            <p:ph type="title" idx="6"/>
          </p:nvPr>
        </p:nvSpPr>
        <p:spPr>
          <a:xfrm>
            <a:off x="4703200" y="2173275"/>
            <a:ext cx="2238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solidFill>
                  <a:schemeClr val="dk2"/>
                </a:solidFill>
                <a:highlight>
                  <a:schemeClr val="dk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3" name="Google Shape;253;p13"/>
          <p:cNvSpPr txBox="1">
            <a:spLocks noGrp="1"/>
          </p:cNvSpPr>
          <p:nvPr>
            <p:ph type="title" idx="7" hasCustomPrompt="1"/>
          </p:nvPr>
        </p:nvSpPr>
        <p:spPr>
          <a:xfrm>
            <a:off x="3927400" y="2173275"/>
            <a:ext cx="72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4" name="Google Shape;254;p13"/>
          <p:cNvSpPr txBox="1">
            <a:spLocks noGrp="1"/>
          </p:cNvSpPr>
          <p:nvPr>
            <p:ph type="subTitle" idx="8"/>
          </p:nvPr>
        </p:nvSpPr>
        <p:spPr>
          <a:xfrm>
            <a:off x="4703250" y="2653525"/>
            <a:ext cx="2238300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13"/>
          <p:cNvSpPr txBox="1">
            <a:spLocks noGrp="1"/>
          </p:cNvSpPr>
          <p:nvPr>
            <p:ph type="title" idx="9"/>
          </p:nvPr>
        </p:nvSpPr>
        <p:spPr>
          <a:xfrm>
            <a:off x="4703200" y="3488650"/>
            <a:ext cx="2238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solidFill>
                  <a:schemeClr val="dk2"/>
                </a:solidFill>
                <a:highlight>
                  <a:schemeClr val="dk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6" name="Google Shape;256;p13"/>
          <p:cNvSpPr txBox="1">
            <a:spLocks noGrp="1"/>
          </p:cNvSpPr>
          <p:nvPr>
            <p:ph type="title" idx="13" hasCustomPrompt="1"/>
          </p:nvPr>
        </p:nvSpPr>
        <p:spPr>
          <a:xfrm>
            <a:off x="3927400" y="3488650"/>
            <a:ext cx="72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7" name="Google Shape;257;p13"/>
          <p:cNvSpPr txBox="1">
            <a:spLocks noGrp="1"/>
          </p:cNvSpPr>
          <p:nvPr>
            <p:ph type="subTitle" idx="14"/>
          </p:nvPr>
        </p:nvSpPr>
        <p:spPr>
          <a:xfrm>
            <a:off x="4703250" y="3968900"/>
            <a:ext cx="2238300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7371271" y="4475671"/>
            <a:ext cx="78000" cy="78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" name="Google Shape;259;p13"/>
          <p:cNvGrpSpPr/>
          <p:nvPr/>
        </p:nvGrpSpPr>
        <p:grpSpPr>
          <a:xfrm>
            <a:off x="605977" y="4436160"/>
            <a:ext cx="187491" cy="187491"/>
            <a:chOff x="7431660" y="4295870"/>
            <a:chExt cx="320553" cy="320553"/>
          </a:xfrm>
        </p:grpSpPr>
        <p:sp>
          <p:nvSpPr>
            <p:cNvPr id="260" name="Google Shape;260;p13"/>
            <p:cNvSpPr/>
            <p:nvPr/>
          </p:nvSpPr>
          <p:spPr>
            <a:xfrm>
              <a:off x="7541152" y="4295870"/>
              <a:ext cx="101560" cy="320553"/>
            </a:xfrm>
            <a:custGeom>
              <a:avLst/>
              <a:gdLst/>
              <a:ahLst/>
              <a:cxnLst/>
              <a:rect l="l" t="t" r="r" b="b"/>
              <a:pathLst>
                <a:path w="11139" h="35158" extrusionOk="0">
                  <a:moveTo>
                    <a:pt x="5570" y="0"/>
                  </a:moveTo>
                  <a:lnTo>
                    <a:pt x="0" y="17579"/>
                  </a:lnTo>
                  <a:lnTo>
                    <a:pt x="5570" y="35157"/>
                  </a:lnTo>
                  <a:lnTo>
                    <a:pt x="11139" y="17579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7431660" y="4405362"/>
              <a:ext cx="320553" cy="101569"/>
            </a:xfrm>
            <a:custGeom>
              <a:avLst/>
              <a:gdLst/>
              <a:ahLst/>
              <a:cxnLst/>
              <a:rect l="l" t="t" r="r" b="b"/>
              <a:pathLst>
                <a:path w="35158" h="11140" extrusionOk="0">
                  <a:moveTo>
                    <a:pt x="17579" y="0"/>
                  </a:moveTo>
                  <a:lnTo>
                    <a:pt x="0" y="5570"/>
                  </a:lnTo>
                  <a:lnTo>
                    <a:pt x="17579" y="11139"/>
                  </a:lnTo>
                  <a:lnTo>
                    <a:pt x="35157" y="5570"/>
                  </a:lnTo>
                  <a:lnTo>
                    <a:pt x="17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" name="Google Shape;262;p13"/>
          <p:cNvSpPr txBox="1">
            <a:spLocks noGrp="1"/>
          </p:cNvSpPr>
          <p:nvPr>
            <p:ph type="title" idx="15"/>
          </p:nvPr>
        </p:nvSpPr>
        <p:spPr>
          <a:xfrm>
            <a:off x="699725" y="435900"/>
            <a:ext cx="3872400" cy="12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highlight>
                  <a:schemeClr val="l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63" name="Google Shape;263;p13"/>
          <p:cNvSpPr/>
          <p:nvPr/>
        </p:nvSpPr>
        <p:spPr>
          <a:xfrm flipH="1">
            <a:off x="8127037" y="764529"/>
            <a:ext cx="187500" cy="187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IBM Plex Sans"/>
              <a:buNone/>
              <a:defRPr sz="25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246950"/>
            <a:ext cx="7717500" cy="3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Char char="●"/>
              <a:defRPr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70" r:id="rId13"/>
    <p:sldLayoutId id="2147483671" r:id="rId14"/>
    <p:sldLayoutId id="2147483675" r:id="rId15"/>
    <p:sldLayoutId id="2147483678" r:id="rId16"/>
    <p:sldLayoutId id="2147483679" r:id="rId17"/>
    <p:sldLayoutId id="2147483684" r:id="rId18"/>
    <p:sldLayoutId id="2147483688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50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37"/>
          <p:cNvSpPr/>
          <p:nvPr/>
        </p:nvSpPr>
        <p:spPr>
          <a:xfrm rot="-5400000">
            <a:off x="275289" y="685800"/>
            <a:ext cx="3768900" cy="3771900"/>
          </a:xfrm>
          <a:prstGeom prst="pie">
            <a:avLst>
              <a:gd name="adj1" fmla="val 0"/>
              <a:gd name="adj2" fmla="val 1079755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6" name="Google Shape;786;p37"/>
          <p:cNvPicPr preferRelativeResize="0"/>
          <p:nvPr/>
        </p:nvPicPr>
        <p:blipFill rotWithShape="1">
          <a:blip r:embed="rId3">
            <a:alphaModFix/>
          </a:blip>
          <a:srcRect l="33181" t="18325" r="29593" b="22118"/>
          <a:stretch/>
        </p:blipFill>
        <p:spPr>
          <a:xfrm>
            <a:off x="-1602543" y="679046"/>
            <a:ext cx="3771900" cy="3771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87" name="Google Shape;787;p37"/>
          <p:cNvSpPr txBox="1">
            <a:spLocks noGrp="1"/>
          </p:cNvSpPr>
          <p:nvPr>
            <p:ph type="ctrTitle"/>
          </p:nvPr>
        </p:nvSpPr>
        <p:spPr>
          <a:xfrm>
            <a:off x="4126727" y="683000"/>
            <a:ext cx="4527648" cy="20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dirty="0">
                <a:highlight>
                  <a:schemeClr val="lt1"/>
                </a:highlight>
              </a:rPr>
              <a:t>Improvement of an SSA simulator and feasibility analysis of space missions</a:t>
            </a:r>
            <a:endParaRPr sz="3400" dirty="0">
              <a:highlight>
                <a:schemeClr val="lt1"/>
              </a:highlight>
            </a:endParaRPr>
          </a:p>
        </p:txBody>
      </p:sp>
      <p:sp>
        <p:nvSpPr>
          <p:cNvPr id="789" name="Google Shape;789;p37"/>
          <p:cNvSpPr txBox="1">
            <a:spLocks noGrp="1"/>
          </p:cNvSpPr>
          <p:nvPr>
            <p:ph type="ctrTitle" idx="2"/>
          </p:nvPr>
        </p:nvSpPr>
        <p:spPr>
          <a:xfrm>
            <a:off x="4126727" y="2758923"/>
            <a:ext cx="4317348" cy="6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/>
              <a:t>Inés Arauzo Andrés</a:t>
            </a:r>
            <a:br>
              <a:rPr lang="es-ES" sz="2400" dirty="0"/>
            </a:br>
            <a:r>
              <a:rPr lang="es-ES" sz="2400" dirty="0"/>
              <a:t>Ángel Porras Hermoso</a:t>
            </a:r>
            <a:endParaRPr sz="2400" dirty="0"/>
          </a:p>
        </p:txBody>
      </p:sp>
      <p:sp>
        <p:nvSpPr>
          <p:cNvPr id="790" name="Google Shape;790;p37"/>
          <p:cNvSpPr/>
          <p:nvPr/>
        </p:nvSpPr>
        <p:spPr>
          <a:xfrm>
            <a:off x="8308475" y="1061723"/>
            <a:ext cx="271200" cy="27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1" name="Google Shape;791;p37"/>
          <p:cNvGrpSpPr/>
          <p:nvPr/>
        </p:nvGrpSpPr>
        <p:grpSpPr>
          <a:xfrm>
            <a:off x="273789" y="683315"/>
            <a:ext cx="3771900" cy="3771900"/>
            <a:chOff x="273789" y="683315"/>
            <a:chExt cx="3771900" cy="3771900"/>
          </a:xfrm>
        </p:grpSpPr>
        <p:sp>
          <p:nvSpPr>
            <p:cNvPr id="792" name="Google Shape;792;p37"/>
            <p:cNvSpPr/>
            <p:nvPr/>
          </p:nvSpPr>
          <p:spPr>
            <a:xfrm>
              <a:off x="273789" y="683315"/>
              <a:ext cx="3771900" cy="37719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3" name="Google Shape;793;p37"/>
            <p:cNvGrpSpPr/>
            <p:nvPr/>
          </p:nvGrpSpPr>
          <p:grpSpPr>
            <a:xfrm>
              <a:off x="913912" y="1329232"/>
              <a:ext cx="2491800" cy="2491800"/>
              <a:chOff x="913912" y="1288732"/>
              <a:chExt cx="2491800" cy="2491800"/>
            </a:xfrm>
          </p:grpSpPr>
          <p:sp>
            <p:nvSpPr>
              <p:cNvPr id="794" name="Google Shape;794;p37"/>
              <p:cNvSpPr/>
              <p:nvPr/>
            </p:nvSpPr>
            <p:spPr>
              <a:xfrm>
                <a:off x="913912" y="1288732"/>
                <a:ext cx="2491800" cy="24918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37"/>
              <p:cNvSpPr/>
              <p:nvPr/>
            </p:nvSpPr>
            <p:spPr>
              <a:xfrm>
                <a:off x="1526937" y="1901753"/>
                <a:ext cx="1266000" cy="12654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96" name="Google Shape;796;p37"/>
          <p:cNvSpPr/>
          <p:nvPr/>
        </p:nvSpPr>
        <p:spPr>
          <a:xfrm>
            <a:off x="3317079" y="2483729"/>
            <a:ext cx="187500" cy="187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37"/>
          <p:cNvSpPr/>
          <p:nvPr/>
        </p:nvSpPr>
        <p:spPr>
          <a:xfrm>
            <a:off x="1991147" y="4279144"/>
            <a:ext cx="337200" cy="337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8" name="Google Shape;798;p37"/>
          <p:cNvGrpSpPr/>
          <p:nvPr/>
        </p:nvGrpSpPr>
        <p:grpSpPr>
          <a:xfrm>
            <a:off x="7314673" y="3328996"/>
            <a:ext cx="455223" cy="448275"/>
            <a:chOff x="7375048" y="3414796"/>
            <a:chExt cx="455223" cy="448275"/>
          </a:xfrm>
        </p:grpSpPr>
        <p:sp>
          <p:nvSpPr>
            <p:cNvPr id="799" name="Google Shape;799;p37"/>
            <p:cNvSpPr/>
            <p:nvPr/>
          </p:nvSpPr>
          <p:spPr>
            <a:xfrm>
              <a:off x="7752271" y="3414796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0" name="Google Shape;800;p37"/>
            <p:cNvGrpSpPr/>
            <p:nvPr/>
          </p:nvGrpSpPr>
          <p:grpSpPr>
            <a:xfrm>
              <a:off x="7375048" y="3785071"/>
              <a:ext cx="455223" cy="78000"/>
              <a:chOff x="3891548" y="613600"/>
              <a:chExt cx="455223" cy="78000"/>
            </a:xfrm>
          </p:grpSpPr>
          <p:sp>
            <p:nvSpPr>
              <p:cNvPr id="801" name="Google Shape;801;p37"/>
              <p:cNvSpPr/>
              <p:nvPr/>
            </p:nvSpPr>
            <p:spPr>
              <a:xfrm>
                <a:off x="3891548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37"/>
              <p:cNvSpPr/>
              <p:nvPr/>
            </p:nvSpPr>
            <p:spPr>
              <a:xfrm>
                <a:off x="4268771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03" name="Google Shape;803;p37"/>
          <p:cNvSpPr/>
          <p:nvPr/>
        </p:nvSpPr>
        <p:spPr>
          <a:xfrm rot="-5400000">
            <a:off x="-1874700" y="2433525"/>
            <a:ext cx="4020600" cy="27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Imagen 6" descr="Imagen que contiene medidor, reloj&#10;&#10;Descripción generada automáticamente">
            <a:extLst>
              <a:ext uri="{FF2B5EF4-FFF2-40B4-BE49-F238E27FC236}">
                <a16:creationId xmlns:a16="http://schemas.microsoft.com/office/drawing/2014/main" id="{979B82F8-1580-96A6-8614-7A04A150D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747" y="4194943"/>
            <a:ext cx="3872100" cy="6123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52"/>
          <p:cNvSpPr/>
          <p:nvPr/>
        </p:nvSpPr>
        <p:spPr>
          <a:xfrm rot="-5400000" flipH="1">
            <a:off x="4863227" y="681800"/>
            <a:ext cx="3768900" cy="3771900"/>
          </a:xfrm>
          <a:prstGeom prst="pie">
            <a:avLst>
              <a:gd name="adj1" fmla="val 0"/>
              <a:gd name="adj2" fmla="val 1079755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52"/>
          <p:cNvSpPr txBox="1">
            <a:spLocks noGrp="1"/>
          </p:cNvSpPr>
          <p:nvPr>
            <p:ph type="title"/>
          </p:nvPr>
        </p:nvSpPr>
        <p:spPr>
          <a:xfrm>
            <a:off x="699725" y="653525"/>
            <a:ext cx="2525700" cy="20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109" name="Google Shape;1109;p52"/>
          <p:cNvSpPr txBox="1">
            <a:spLocks noGrp="1"/>
          </p:cNvSpPr>
          <p:nvPr>
            <p:ph type="ctrTitle" idx="2"/>
          </p:nvPr>
        </p:nvSpPr>
        <p:spPr>
          <a:xfrm>
            <a:off x="699725" y="2555925"/>
            <a:ext cx="4082400" cy="8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PHOTOMETRY</a:t>
            </a:r>
            <a:endParaRPr dirty="0"/>
          </a:p>
        </p:txBody>
      </p:sp>
      <p:sp>
        <p:nvSpPr>
          <p:cNvPr id="1110" name="Google Shape;1110;p52"/>
          <p:cNvSpPr/>
          <p:nvPr/>
        </p:nvSpPr>
        <p:spPr>
          <a:xfrm>
            <a:off x="3196655" y="3365654"/>
            <a:ext cx="271200" cy="27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1" name="Google Shape;1111;p52"/>
          <p:cNvPicPr preferRelativeResize="0"/>
          <p:nvPr/>
        </p:nvPicPr>
        <p:blipFill rotWithShape="1">
          <a:blip r:embed="rId3">
            <a:alphaModFix/>
          </a:blip>
          <a:srcRect l="14289" t="16445" r="24905" b="-1566"/>
          <a:stretch/>
        </p:blipFill>
        <p:spPr>
          <a:xfrm rot="-2700000" flipH="1">
            <a:off x="2986967" y="679143"/>
            <a:ext cx="3771708" cy="3771708"/>
          </a:xfrm>
          <a:prstGeom prst="chord">
            <a:avLst>
              <a:gd name="adj1" fmla="val 2675382"/>
              <a:gd name="adj2" fmla="val 13522363"/>
            </a:avLst>
          </a:prstGeom>
          <a:noFill/>
          <a:ln>
            <a:noFill/>
          </a:ln>
        </p:spPr>
      </p:pic>
      <p:grpSp>
        <p:nvGrpSpPr>
          <p:cNvPr id="1112" name="Google Shape;1112;p52"/>
          <p:cNvGrpSpPr/>
          <p:nvPr/>
        </p:nvGrpSpPr>
        <p:grpSpPr>
          <a:xfrm flipH="1">
            <a:off x="5685314" y="1509300"/>
            <a:ext cx="2124711" cy="2124711"/>
            <a:chOff x="273789" y="683315"/>
            <a:chExt cx="3771900" cy="3771900"/>
          </a:xfrm>
        </p:grpSpPr>
        <p:sp>
          <p:nvSpPr>
            <p:cNvPr id="1113" name="Google Shape;1113;p52"/>
            <p:cNvSpPr/>
            <p:nvPr/>
          </p:nvSpPr>
          <p:spPr>
            <a:xfrm>
              <a:off x="273789" y="683315"/>
              <a:ext cx="3771900" cy="37719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4" name="Google Shape;1114;p52"/>
            <p:cNvGrpSpPr/>
            <p:nvPr/>
          </p:nvGrpSpPr>
          <p:grpSpPr>
            <a:xfrm>
              <a:off x="913912" y="1329232"/>
              <a:ext cx="2491800" cy="2491800"/>
              <a:chOff x="913912" y="1288732"/>
              <a:chExt cx="2491800" cy="2491800"/>
            </a:xfrm>
          </p:grpSpPr>
          <p:sp>
            <p:nvSpPr>
              <p:cNvPr id="1115" name="Google Shape;1115;p52"/>
              <p:cNvSpPr/>
              <p:nvPr/>
            </p:nvSpPr>
            <p:spPr>
              <a:xfrm>
                <a:off x="913912" y="1288732"/>
                <a:ext cx="2491800" cy="24918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52"/>
              <p:cNvSpPr/>
              <p:nvPr/>
            </p:nvSpPr>
            <p:spPr>
              <a:xfrm>
                <a:off x="1526937" y="1901753"/>
                <a:ext cx="1266000" cy="12654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17" name="Google Shape;1117;p52"/>
          <p:cNvSpPr/>
          <p:nvPr/>
        </p:nvSpPr>
        <p:spPr>
          <a:xfrm flipH="1">
            <a:off x="7352212" y="2483729"/>
            <a:ext cx="187500" cy="187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56"/>
          <p:cNvSpPr txBox="1">
            <a:spLocks noGrp="1"/>
          </p:cNvSpPr>
          <p:nvPr>
            <p:ph type="title"/>
          </p:nvPr>
        </p:nvSpPr>
        <p:spPr>
          <a:xfrm>
            <a:off x="699725" y="435900"/>
            <a:ext cx="3872400" cy="12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PHOTOMETRY</a:t>
            </a:r>
            <a:endParaRPr dirty="0"/>
          </a:p>
        </p:txBody>
      </p:sp>
      <p:sp>
        <p:nvSpPr>
          <p:cNvPr id="1190" name="Google Shape;1190;p56"/>
          <p:cNvSpPr/>
          <p:nvPr/>
        </p:nvSpPr>
        <p:spPr>
          <a:xfrm>
            <a:off x="3874094" y="1103509"/>
            <a:ext cx="271200" cy="27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56"/>
          <p:cNvSpPr txBox="1"/>
          <p:nvPr/>
        </p:nvSpPr>
        <p:spPr>
          <a:xfrm>
            <a:off x="3929554" y="1601611"/>
            <a:ext cx="186926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rgbClr val="D9D9D9"/>
                </a:solidFill>
                <a:highlight>
                  <a:srgbClr val="0C0E11"/>
                </a:highlight>
                <a:latin typeface="IBM Plex Sans"/>
                <a:ea typeface="IBM Plex Sans"/>
                <a:cs typeface="IBM Plex Sans"/>
                <a:sym typeface="IBM Plex Sans"/>
              </a:rPr>
              <a:t>OBJECTIVE</a:t>
            </a:r>
            <a:endParaRPr sz="2300" b="1" dirty="0">
              <a:solidFill>
                <a:srgbClr val="D9D9D9"/>
              </a:solidFill>
              <a:highlight>
                <a:srgbClr val="0C0E11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93" name="Google Shape;1193;p56"/>
          <p:cNvSpPr txBox="1"/>
          <p:nvPr/>
        </p:nvSpPr>
        <p:spPr>
          <a:xfrm>
            <a:off x="5798819" y="1543088"/>
            <a:ext cx="2785290" cy="5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C0E11"/>
                </a:solidFill>
                <a:latin typeface="IBM Plex Sans" panose="020B0503050203000203" pitchFamily="34" charset="0"/>
                <a:ea typeface="Archivo"/>
                <a:cs typeface="Archivo"/>
                <a:sym typeface="Archivo"/>
              </a:rPr>
              <a:t>Obtain simulation-based photometric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0C0E1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194" name="Google Shape;1194;p56"/>
          <p:cNvSpPr txBox="1"/>
          <p:nvPr/>
        </p:nvSpPr>
        <p:spPr>
          <a:xfrm>
            <a:off x="3710940" y="2213223"/>
            <a:ext cx="2097866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rgbClr val="D9D9D9"/>
                </a:solidFill>
                <a:highlight>
                  <a:srgbClr val="0C0E11"/>
                </a:highlight>
                <a:latin typeface="IBM Plex Sans"/>
                <a:ea typeface="IBM Plex Sans"/>
                <a:cs typeface="IBM Plex Sans"/>
                <a:sym typeface="IBM Plex Sans"/>
              </a:rPr>
              <a:t>HYPOTHESIS</a:t>
            </a:r>
            <a:endParaRPr sz="2300" b="1" dirty="0">
              <a:solidFill>
                <a:srgbClr val="D9D9D9"/>
              </a:solidFill>
              <a:highlight>
                <a:srgbClr val="0C0E11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95" name="Google Shape;1195;p56"/>
          <p:cNvSpPr txBox="1"/>
          <p:nvPr/>
        </p:nvSpPr>
        <p:spPr>
          <a:xfrm>
            <a:off x="5830694" y="2111510"/>
            <a:ext cx="2785290" cy="5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dirty="0">
                <a:solidFill>
                  <a:srgbClr val="0C0E11"/>
                </a:solidFill>
                <a:latin typeface="IBM Plex Sans" panose="020B0503050203000203" pitchFamily="34" charset="0"/>
                <a:ea typeface="Archivo"/>
                <a:cs typeface="Archivo"/>
                <a:sym typeface="Archivo"/>
              </a:rPr>
              <a:t>Phong light reflexion model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dirty="0">
                <a:solidFill>
                  <a:srgbClr val="0C0E11"/>
                </a:solidFill>
                <a:latin typeface="IBM Plex Sans" panose="020B0503050203000203" pitchFamily="34" charset="0"/>
                <a:ea typeface="Archivo"/>
                <a:cs typeface="Archivo"/>
                <a:sym typeface="Archivo"/>
              </a:rPr>
              <a:t>RSO has flat faces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dirty="0">
                <a:solidFill>
                  <a:srgbClr val="0C0E11"/>
                </a:solidFill>
                <a:latin typeface="IBM Plex Sans" panose="020B0503050203000203" pitchFamily="34" charset="0"/>
                <a:ea typeface="Archivo"/>
                <a:cs typeface="Archivo"/>
                <a:sym typeface="Archivo"/>
              </a:rPr>
              <a:t>RSO is modeledas a satellite</a:t>
            </a:r>
            <a:endParaRPr dirty="0">
              <a:solidFill>
                <a:srgbClr val="0C0E11"/>
              </a:solidFill>
              <a:latin typeface="IBM Plex Sans" panose="020B0503050203000203" pitchFamily="34" charset="0"/>
              <a:ea typeface="Archivo"/>
              <a:cs typeface="Archivo"/>
              <a:sym typeface="Archivo"/>
            </a:endParaRPr>
          </a:p>
        </p:txBody>
      </p:sp>
      <p:sp>
        <p:nvSpPr>
          <p:cNvPr id="1196" name="Google Shape;1196;p56"/>
          <p:cNvSpPr txBox="1"/>
          <p:nvPr/>
        </p:nvSpPr>
        <p:spPr>
          <a:xfrm>
            <a:off x="3463870" y="3099404"/>
            <a:ext cx="2366824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rgbClr val="D9D9D9"/>
                </a:solidFill>
                <a:highlight>
                  <a:srgbClr val="0C0E11"/>
                </a:highlight>
                <a:latin typeface="IBM Plex Sans"/>
                <a:ea typeface="IBM Plex Sans"/>
                <a:cs typeface="IBM Plex Sans"/>
                <a:sym typeface="IBM Plex Sans"/>
              </a:rPr>
              <a:t>DEPENDANCES</a:t>
            </a:r>
            <a:endParaRPr sz="2300" b="1" dirty="0">
              <a:solidFill>
                <a:srgbClr val="D9D9D9"/>
              </a:solidFill>
              <a:highlight>
                <a:srgbClr val="0C0E11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7" name="Google Shape;1197;p56"/>
              <p:cNvSpPr txBox="1"/>
              <p:nvPr/>
            </p:nvSpPr>
            <p:spPr>
              <a:xfrm>
                <a:off x="5830694" y="3001470"/>
                <a:ext cx="2971250" cy="56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r>
                  <a:rPr lang="es-ES" dirty="0">
                    <a:solidFill>
                      <a:srgbClr val="0C0E11"/>
                    </a:solidFill>
                    <a:latin typeface="IBM Plex Sans" panose="020B0503050203000203" pitchFamily="34" charset="0"/>
                    <a:ea typeface="Archivo"/>
                    <a:cs typeface="Archivo"/>
                    <a:sym typeface="Archivo"/>
                  </a:rPr>
                  <a:t>RSO </a:t>
                </a:r>
                <a:r>
                  <a:rPr lang="es-ES" dirty="0" err="1">
                    <a:solidFill>
                      <a:srgbClr val="0C0E11"/>
                    </a:solidFill>
                    <a:latin typeface="IBM Plex Sans" panose="020B0503050203000203" pitchFamily="34" charset="0"/>
                    <a:ea typeface="Archivo"/>
                    <a:cs typeface="Archivo"/>
                    <a:sym typeface="Archivo"/>
                  </a:rPr>
                  <a:t>shape</a:t>
                </a:r>
                <a:r>
                  <a:rPr lang="es-ES" dirty="0">
                    <a:solidFill>
                      <a:srgbClr val="0C0E11"/>
                    </a:solidFill>
                    <a:latin typeface="IBM Plex Sans" panose="020B0503050203000203" pitchFamily="34" charset="0"/>
                    <a:ea typeface="Archivo"/>
                    <a:cs typeface="Archivo"/>
                    <a:sym typeface="Archivo"/>
                  </a:rPr>
                  <a:t> and </a:t>
                </a:r>
                <a:r>
                  <a:rPr lang="es-ES" dirty="0" err="1">
                    <a:solidFill>
                      <a:srgbClr val="0C0E11"/>
                    </a:solidFill>
                    <a:latin typeface="IBM Plex Sans" panose="020B0503050203000203" pitchFamily="34" charset="0"/>
                    <a:ea typeface="Archivo"/>
                    <a:cs typeface="Archivo"/>
                    <a:sym typeface="Archivo"/>
                  </a:rPr>
                  <a:t>materials</a:t>
                </a:r>
                <a:endParaRPr lang="es-ES" dirty="0">
                  <a:solidFill>
                    <a:srgbClr val="0C0E11"/>
                  </a:solidFill>
                  <a:latin typeface="IBM Plex Sans" panose="020B0503050203000203" pitchFamily="34" charset="0"/>
                  <a:ea typeface="Archivo"/>
                  <a:cs typeface="Archivo"/>
                  <a:sym typeface="Archivo"/>
                </a:endParaRP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r>
                  <a:rPr lang="es-ES" dirty="0" err="1">
                    <a:solidFill>
                      <a:srgbClr val="0C0E11"/>
                    </a:solidFill>
                    <a:latin typeface="IBM Plex Sans" panose="020B0503050203000203" pitchFamily="34" charset="0"/>
                    <a:ea typeface="Archivo"/>
                    <a:cs typeface="Archivo"/>
                    <a:sym typeface="Archivo"/>
                  </a:rPr>
                  <a:t>Distance</a:t>
                </a:r>
                <a:r>
                  <a:rPr lang="es-ES" dirty="0">
                    <a:solidFill>
                      <a:srgbClr val="0C0E11"/>
                    </a:solidFill>
                    <a:latin typeface="IBM Plex Sans" panose="020B0503050203000203" pitchFamily="34" charset="0"/>
                    <a:ea typeface="Archivo"/>
                    <a:cs typeface="Archivo"/>
                    <a:sym typeface="Archivo"/>
                  </a:rPr>
                  <a:t> </a:t>
                </a:r>
                <a:r>
                  <a:rPr lang="es-ES" dirty="0" err="1">
                    <a:solidFill>
                      <a:srgbClr val="0C0E11"/>
                    </a:solidFill>
                    <a:latin typeface="IBM Plex Sans" panose="020B0503050203000203" pitchFamily="34" charset="0"/>
                    <a:ea typeface="Archivo"/>
                    <a:cs typeface="Archivo"/>
                    <a:sym typeface="Archivo"/>
                  </a:rPr>
                  <a:t>observer</a:t>
                </a:r>
                <a:r>
                  <a:rPr lang="es-ES" dirty="0">
                    <a:solidFill>
                      <a:srgbClr val="0C0E11"/>
                    </a:solidFill>
                    <a:latin typeface="IBM Plex Sans" panose="020B0503050203000203" pitchFamily="34" charset="0"/>
                    <a:ea typeface="Archivo"/>
                    <a:cs typeface="Archivo"/>
                    <a:sym typeface="Archivo"/>
                  </a:rPr>
                  <a:t>-RSO 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rgbClr val="0C0E11"/>
                        </a:solidFill>
                        <a:latin typeface="Cambria Math" panose="02040503050406030204" pitchFamily="18" charset="0"/>
                        <a:ea typeface="Archivo"/>
                        <a:cs typeface="Archivo"/>
                        <a:sym typeface="Archivo"/>
                      </a:rPr>
                      <m:t>𝑑</m:t>
                    </m:r>
                  </m:oMath>
                </a14:m>
                <a:endParaRPr lang="es-ES" dirty="0">
                  <a:solidFill>
                    <a:srgbClr val="0C0E11"/>
                  </a:solidFill>
                  <a:latin typeface="IBM Plex Sans" panose="020B0503050203000203" pitchFamily="34" charset="0"/>
                  <a:ea typeface="Archivo"/>
                  <a:cs typeface="Archivo"/>
                  <a:sym typeface="Archivo"/>
                </a:endParaRP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r>
                  <a:rPr lang="es-ES" dirty="0">
                    <a:solidFill>
                      <a:srgbClr val="0C0E11"/>
                    </a:solidFill>
                    <a:latin typeface="IBM Plex Sans" panose="020B0503050203000203" pitchFamily="34" charset="0"/>
                    <a:ea typeface="Archivo"/>
                    <a:cs typeface="Archivo"/>
                    <a:sym typeface="Archivo"/>
                  </a:rPr>
                  <a:t>Relative position RSO-</a:t>
                </a:r>
                <a:r>
                  <a:rPr lang="es-ES" dirty="0" err="1">
                    <a:solidFill>
                      <a:srgbClr val="0C0E11"/>
                    </a:solidFill>
                    <a:latin typeface="IBM Plex Sans" panose="020B0503050203000203" pitchFamily="34" charset="0"/>
                    <a:ea typeface="Archivo"/>
                    <a:cs typeface="Archivo"/>
                    <a:sym typeface="Archivo"/>
                  </a:rPr>
                  <a:t>Sun</a:t>
                </a:r>
                <a:r>
                  <a:rPr lang="es-ES" dirty="0">
                    <a:solidFill>
                      <a:srgbClr val="0C0E11"/>
                    </a:solidFill>
                    <a:latin typeface="IBM Plex Sans" panose="020B0503050203000203" pitchFamily="34" charset="0"/>
                    <a:ea typeface="Archivo"/>
                    <a:cs typeface="Archivo"/>
                    <a:sym typeface="Archivo"/>
                  </a:rPr>
                  <a:t>-</a:t>
                </a:r>
                <a:r>
                  <a:rPr lang="es-ES" dirty="0" err="1">
                    <a:solidFill>
                      <a:srgbClr val="0C0E11"/>
                    </a:solidFill>
                    <a:latin typeface="IBM Plex Sans" panose="020B0503050203000203" pitchFamily="34" charset="0"/>
                    <a:ea typeface="Archivo"/>
                    <a:cs typeface="Archivo"/>
                    <a:sym typeface="Archivo"/>
                  </a:rPr>
                  <a:t>Observer</a:t>
                </a:r>
                <a:endParaRPr dirty="0">
                  <a:solidFill>
                    <a:srgbClr val="0C0E11"/>
                  </a:solidFill>
                  <a:latin typeface="IBM Plex Sans" panose="020B0503050203000203" pitchFamily="34" charset="0"/>
                  <a:ea typeface="Archivo"/>
                  <a:cs typeface="Archivo"/>
                  <a:sym typeface="Archivo"/>
                </a:endParaRPr>
              </a:p>
            </p:txBody>
          </p:sp>
        </mc:Choice>
        <mc:Fallback xmlns="">
          <p:sp>
            <p:nvSpPr>
              <p:cNvPr id="1197" name="Google Shape;1197;p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694" y="3001470"/>
                <a:ext cx="2971250" cy="561000"/>
              </a:xfrm>
              <a:prstGeom prst="rect">
                <a:avLst/>
              </a:prstGeom>
              <a:blipFill>
                <a:blip r:embed="rId3"/>
                <a:stretch>
                  <a:fillRect l="-205" b="-88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8" name="Google Shape;1198;p56"/>
          <p:cNvSpPr txBox="1"/>
          <p:nvPr/>
        </p:nvSpPr>
        <p:spPr>
          <a:xfrm>
            <a:off x="4522445" y="4044344"/>
            <a:ext cx="1286361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rgbClr val="D9D9D9"/>
                </a:solidFill>
                <a:highlight>
                  <a:srgbClr val="0C0E11"/>
                </a:highlight>
                <a:latin typeface="IBM Plex Sans"/>
                <a:ea typeface="IBM Plex Sans"/>
                <a:cs typeface="IBM Plex Sans"/>
                <a:sym typeface="IBM Plex Sans"/>
              </a:rPr>
              <a:t>RESULT</a:t>
            </a:r>
            <a:endParaRPr sz="2300" b="1" dirty="0">
              <a:solidFill>
                <a:srgbClr val="D9D9D9"/>
              </a:solidFill>
              <a:highlight>
                <a:srgbClr val="0C0E11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9" name="Google Shape;1199;p56"/>
              <p:cNvSpPr txBox="1"/>
              <p:nvPr/>
            </p:nvSpPr>
            <p:spPr>
              <a:xfrm>
                <a:off x="5830694" y="3989606"/>
                <a:ext cx="2971249" cy="56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r>
                  <a:rPr lang="en" dirty="0">
                    <a:solidFill>
                      <a:srgbClr val="0C0E11"/>
                    </a:solidFill>
                    <a:latin typeface="IBM Plex Sans" panose="020B0503050203000203" pitchFamily="34" charset="0"/>
                    <a:ea typeface="Archivo"/>
                    <a:cs typeface="Archivo"/>
                    <a:sym typeface="Archivo"/>
                  </a:rPr>
                  <a:t>Apparent Magnitude 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rgbClr val="0C0E11"/>
                        </a:solidFill>
                        <a:latin typeface="Cambria Math" panose="02040503050406030204" pitchFamily="18" charset="0"/>
                        <a:ea typeface="Archivo"/>
                        <a:cs typeface="Archivo"/>
                        <a:sym typeface="Archivo"/>
                      </a:rPr>
                      <m:t>𝑚</m:t>
                    </m:r>
                    <m:r>
                      <a:rPr lang="es-ES" b="0" i="1" smtClean="0">
                        <a:solidFill>
                          <a:srgbClr val="0C0E11"/>
                        </a:solidFill>
                        <a:latin typeface="Cambria Math" panose="02040503050406030204" pitchFamily="18" charset="0"/>
                        <a:ea typeface="Archivo"/>
                        <a:cs typeface="Archivo"/>
                        <a:sym typeface="Archivo"/>
                      </a:rPr>
                      <m:t> </m:t>
                    </m:r>
                  </m:oMath>
                </a14:m>
                <a:endParaRPr lang="es-ES" b="0" dirty="0">
                  <a:solidFill>
                    <a:srgbClr val="0C0E11"/>
                  </a:solidFill>
                  <a:latin typeface="IBM Plex Sans" panose="020B0503050203000203" pitchFamily="34" charset="0"/>
                  <a:ea typeface="Archivo"/>
                  <a:cs typeface="Archivo"/>
                  <a:sym typeface="Archivo"/>
                </a:endParaRP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r>
                  <a:rPr lang="es-ES" dirty="0" err="1">
                    <a:solidFill>
                      <a:srgbClr val="0C0E11"/>
                    </a:solidFill>
                    <a:latin typeface="IBM Plex Sans" panose="020B0503050203000203" pitchFamily="34" charset="0"/>
                    <a:ea typeface="Archivo"/>
                    <a:cs typeface="Archivo"/>
                    <a:sym typeface="Archivo"/>
                  </a:rPr>
                  <a:t>Typical</a:t>
                </a:r>
                <a:r>
                  <a:rPr lang="es-ES" dirty="0">
                    <a:solidFill>
                      <a:srgbClr val="0C0E11"/>
                    </a:solidFill>
                    <a:latin typeface="IBM Plex Sans" panose="020B0503050203000203" pitchFamily="34" charset="0"/>
                    <a:ea typeface="Archivo"/>
                    <a:cs typeface="Archivo"/>
                    <a:sym typeface="Archivo"/>
                  </a:rPr>
                  <a:t> </a:t>
                </a:r>
                <a:r>
                  <a:rPr lang="es-ES" dirty="0" err="1">
                    <a:solidFill>
                      <a:srgbClr val="0C0E11"/>
                    </a:solidFill>
                    <a:latin typeface="IBM Plex Sans" panose="020B0503050203000203" pitchFamily="34" charset="0"/>
                    <a:ea typeface="Archivo"/>
                    <a:cs typeface="Archivo"/>
                    <a:sym typeface="Archivo"/>
                  </a:rPr>
                  <a:t>cubesat</a:t>
                </a:r>
                <a:r>
                  <a:rPr lang="es-ES" dirty="0">
                    <a:solidFill>
                      <a:srgbClr val="0C0E11"/>
                    </a:solidFill>
                    <a:latin typeface="IBM Plex Sans" panose="020B0503050203000203" pitchFamily="34" charset="0"/>
                    <a:ea typeface="Archivo"/>
                    <a:cs typeface="Archivo"/>
                    <a:sym typeface="Archivo"/>
                  </a:rPr>
                  <a:t> sensor 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rgbClr val="0C0E11"/>
                        </a:solidFill>
                        <a:latin typeface="Cambria Math" panose="02040503050406030204" pitchFamily="18" charset="0"/>
                        <a:ea typeface="Archivo"/>
                        <a:cs typeface="Archivo"/>
                        <a:sym typeface="Archivo"/>
                      </a:rPr>
                      <m:t>𝑚</m:t>
                    </m:r>
                    <m:r>
                      <a:rPr lang="es-ES" b="0" i="1" smtClean="0">
                        <a:solidFill>
                          <a:srgbClr val="0C0E11"/>
                        </a:solidFill>
                        <a:latin typeface="Cambria Math" panose="02040503050406030204" pitchFamily="18" charset="0"/>
                        <a:ea typeface="Archivo"/>
                        <a:cs typeface="Archivo"/>
                        <a:sym typeface="Archivo"/>
                      </a:rPr>
                      <m:t>=4</m:t>
                    </m:r>
                  </m:oMath>
                </a14:m>
                <a:r>
                  <a:rPr lang="es-ES" dirty="0">
                    <a:solidFill>
                      <a:srgbClr val="0C0E11"/>
                    </a:solidFill>
                    <a:latin typeface="IBM Plex Sans" panose="020B0503050203000203" pitchFamily="34" charset="0"/>
                    <a:ea typeface="Archivo"/>
                    <a:cs typeface="Archivo"/>
                    <a:sym typeface="Archivo"/>
                  </a:rPr>
                  <a:t>  </a:t>
                </a:r>
                <a:endParaRPr dirty="0">
                  <a:solidFill>
                    <a:srgbClr val="0C0E11"/>
                  </a:solidFill>
                  <a:latin typeface="IBM Plex Sans" panose="020B0503050203000203" pitchFamily="34" charset="0"/>
                  <a:ea typeface="Archivo"/>
                  <a:cs typeface="Archivo"/>
                  <a:sym typeface="Archivo"/>
                </a:endParaRPr>
              </a:p>
            </p:txBody>
          </p:sp>
        </mc:Choice>
        <mc:Fallback xmlns="">
          <p:sp>
            <p:nvSpPr>
              <p:cNvPr id="1199" name="Google Shape;1199;p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694" y="3989606"/>
                <a:ext cx="2971249" cy="561000"/>
              </a:xfrm>
              <a:prstGeom prst="rect">
                <a:avLst/>
              </a:prstGeom>
              <a:blipFill>
                <a:blip r:embed="rId4"/>
                <a:stretch>
                  <a:fillRect l="-205" b="-119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81FB6492-7242-D592-14AD-9B693AEB40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021" y="1707600"/>
            <a:ext cx="3374919" cy="196870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7505437-FF73-D9CA-ADC1-78544611F5B8}"/>
              </a:ext>
            </a:extLst>
          </p:cNvPr>
          <p:cNvSpPr txBox="1"/>
          <p:nvPr/>
        </p:nvSpPr>
        <p:spPr>
          <a:xfrm>
            <a:off x="8382000" y="4831080"/>
            <a:ext cx="861060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IBM Plex Sans" panose="020B0503050203000203" pitchFamily="34" charset="0"/>
              </a:rPr>
              <a:t>6/16</a:t>
            </a:r>
          </a:p>
        </p:txBody>
      </p:sp>
    </p:spTree>
    <p:extLst>
      <p:ext uri="{BB962C8B-B14F-4D97-AF65-F5344CB8AC3E}">
        <p14:creationId xmlns:p14="http://schemas.microsoft.com/office/powerpoint/2010/main" val="4229163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61"/>
          <p:cNvSpPr txBox="1">
            <a:spLocks noGrp="1"/>
          </p:cNvSpPr>
          <p:nvPr>
            <p:ph type="title"/>
          </p:nvPr>
        </p:nvSpPr>
        <p:spPr>
          <a:xfrm>
            <a:off x="254376" y="481986"/>
            <a:ext cx="6920024" cy="9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ANALYSIS &amp; RESULTS</a:t>
            </a:r>
            <a:endParaRPr dirty="0"/>
          </a:p>
        </p:txBody>
      </p:sp>
      <p:grpSp>
        <p:nvGrpSpPr>
          <p:cNvPr id="1352" name="Google Shape;1352;p61"/>
          <p:cNvGrpSpPr/>
          <p:nvPr/>
        </p:nvGrpSpPr>
        <p:grpSpPr>
          <a:xfrm rot="10800000" flipH="1">
            <a:off x="7279219" y="2949796"/>
            <a:ext cx="455223" cy="448275"/>
            <a:chOff x="7375048" y="3414796"/>
            <a:chExt cx="455223" cy="448275"/>
          </a:xfrm>
        </p:grpSpPr>
        <p:sp>
          <p:nvSpPr>
            <p:cNvPr id="1353" name="Google Shape;1353;p61"/>
            <p:cNvSpPr/>
            <p:nvPr/>
          </p:nvSpPr>
          <p:spPr>
            <a:xfrm>
              <a:off x="7752271" y="3414796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4" name="Google Shape;1354;p61"/>
            <p:cNvGrpSpPr/>
            <p:nvPr/>
          </p:nvGrpSpPr>
          <p:grpSpPr>
            <a:xfrm>
              <a:off x="7375048" y="3785071"/>
              <a:ext cx="455223" cy="78000"/>
              <a:chOff x="3891548" y="613600"/>
              <a:chExt cx="455223" cy="78000"/>
            </a:xfrm>
          </p:grpSpPr>
          <p:sp>
            <p:nvSpPr>
              <p:cNvPr id="1355" name="Google Shape;1355;p61"/>
              <p:cNvSpPr/>
              <p:nvPr/>
            </p:nvSpPr>
            <p:spPr>
              <a:xfrm>
                <a:off x="3891548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61"/>
              <p:cNvSpPr/>
              <p:nvPr/>
            </p:nvSpPr>
            <p:spPr>
              <a:xfrm>
                <a:off x="4268771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357" name="Google Shape;1357;p61"/>
          <p:cNvPicPr preferRelativeResize="0"/>
          <p:nvPr/>
        </p:nvPicPr>
        <p:blipFill rotWithShape="1">
          <a:blip r:embed="rId3">
            <a:alphaModFix/>
          </a:blip>
          <a:srcRect t="13867" r="13867"/>
          <a:stretch/>
        </p:blipFill>
        <p:spPr>
          <a:xfrm rot="8100000">
            <a:off x="2838942" y="2557693"/>
            <a:ext cx="3771708" cy="3771708"/>
          </a:xfrm>
          <a:prstGeom prst="chord">
            <a:avLst>
              <a:gd name="adj1" fmla="val 2675382"/>
              <a:gd name="adj2" fmla="val 13522363"/>
            </a:avLst>
          </a:prstGeom>
          <a:noFill/>
          <a:ln>
            <a:noFill/>
          </a:ln>
        </p:spPr>
      </p:pic>
      <p:sp>
        <p:nvSpPr>
          <p:cNvPr id="1358" name="Google Shape;1358;p61"/>
          <p:cNvSpPr/>
          <p:nvPr/>
        </p:nvSpPr>
        <p:spPr>
          <a:xfrm rot="5400000" flipH="1">
            <a:off x="-1874710" y="2441875"/>
            <a:ext cx="4020600" cy="27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9" name="Google Shape;1359;p61"/>
          <p:cNvGrpSpPr/>
          <p:nvPr/>
        </p:nvGrpSpPr>
        <p:grpSpPr>
          <a:xfrm rot="5400000">
            <a:off x="1771801" y="3381200"/>
            <a:ext cx="2124711" cy="2124711"/>
            <a:chOff x="273789" y="683315"/>
            <a:chExt cx="3771900" cy="3771900"/>
          </a:xfrm>
        </p:grpSpPr>
        <p:sp>
          <p:nvSpPr>
            <p:cNvPr id="1360" name="Google Shape;1360;p61"/>
            <p:cNvSpPr/>
            <p:nvPr/>
          </p:nvSpPr>
          <p:spPr>
            <a:xfrm>
              <a:off x="273789" y="683315"/>
              <a:ext cx="3771900" cy="37719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61" name="Google Shape;1361;p61"/>
            <p:cNvGrpSpPr/>
            <p:nvPr/>
          </p:nvGrpSpPr>
          <p:grpSpPr>
            <a:xfrm>
              <a:off x="913912" y="1329232"/>
              <a:ext cx="2491800" cy="2491800"/>
              <a:chOff x="913912" y="1288732"/>
              <a:chExt cx="2491800" cy="2491800"/>
            </a:xfrm>
          </p:grpSpPr>
          <p:sp>
            <p:nvSpPr>
              <p:cNvPr id="1362" name="Google Shape;1362;p61"/>
              <p:cNvSpPr/>
              <p:nvPr/>
            </p:nvSpPr>
            <p:spPr>
              <a:xfrm>
                <a:off x="913912" y="1288732"/>
                <a:ext cx="2491800" cy="24918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61"/>
              <p:cNvSpPr/>
              <p:nvPr/>
            </p:nvSpPr>
            <p:spPr>
              <a:xfrm>
                <a:off x="1526937" y="1901753"/>
                <a:ext cx="1266000" cy="12654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64" name="Google Shape;1364;p61"/>
          <p:cNvSpPr/>
          <p:nvPr/>
        </p:nvSpPr>
        <p:spPr>
          <a:xfrm>
            <a:off x="1670475" y="4457700"/>
            <a:ext cx="5020500" cy="42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5" name="Google Shape;1365;p61"/>
          <p:cNvSpPr/>
          <p:nvPr/>
        </p:nvSpPr>
        <p:spPr>
          <a:xfrm rot="5400000">
            <a:off x="1961893" y="4274957"/>
            <a:ext cx="337200" cy="337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p61"/>
          <p:cNvSpPr/>
          <p:nvPr/>
        </p:nvSpPr>
        <p:spPr>
          <a:xfrm>
            <a:off x="1551292" y="1420912"/>
            <a:ext cx="271200" cy="27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7" name="Google Shape;1367;p61"/>
          <p:cNvGrpSpPr/>
          <p:nvPr/>
        </p:nvGrpSpPr>
        <p:grpSpPr>
          <a:xfrm>
            <a:off x="8350352" y="2900885"/>
            <a:ext cx="187491" cy="187491"/>
            <a:chOff x="7431660" y="4295870"/>
            <a:chExt cx="320553" cy="320553"/>
          </a:xfrm>
        </p:grpSpPr>
        <p:sp>
          <p:nvSpPr>
            <p:cNvPr id="1368" name="Google Shape;1368;p61"/>
            <p:cNvSpPr/>
            <p:nvPr/>
          </p:nvSpPr>
          <p:spPr>
            <a:xfrm>
              <a:off x="7541152" y="4295870"/>
              <a:ext cx="101560" cy="320553"/>
            </a:xfrm>
            <a:custGeom>
              <a:avLst/>
              <a:gdLst/>
              <a:ahLst/>
              <a:cxnLst/>
              <a:rect l="l" t="t" r="r" b="b"/>
              <a:pathLst>
                <a:path w="11139" h="35158" extrusionOk="0">
                  <a:moveTo>
                    <a:pt x="5570" y="0"/>
                  </a:moveTo>
                  <a:lnTo>
                    <a:pt x="0" y="17579"/>
                  </a:lnTo>
                  <a:lnTo>
                    <a:pt x="5570" y="35157"/>
                  </a:lnTo>
                  <a:lnTo>
                    <a:pt x="11139" y="17579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61"/>
            <p:cNvSpPr/>
            <p:nvPr/>
          </p:nvSpPr>
          <p:spPr>
            <a:xfrm>
              <a:off x="7431660" y="4405362"/>
              <a:ext cx="320553" cy="101569"/>
            </a:xfrm>
            <a:custGeom>
              <a:avLst/>
              <a:gdLst/>
              <a:ahLst/>
              <a:cxnLst/>
              <a:rect l="l" t="t" r="r" b="b"/>
              <a:pathLst>
                <a:path w="35158" h="11140" extrusionOk="0">
                  <a:moveTo>
                    <a:pt x="17579" y="0"/>
                  </a:moveTo>
                  <a:lnTo>
                    <a:pt x="0" y="5570"/>
                  </a:lnTo>
                  <a:lnTo>
                    <a:pt x="17579" y="11139"/>
                  </a:lnTo>
                  <a:lnTo>
                    <a:pt x="35157" y="5570"/>
                  </a:lnTo>
                  <a:lnTo>
                    <a:pt x="17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0" name="Google Shape;1370;p61"/>
          <p:cNvSpPr txBox="1">
            <a:spLocks noGrp="1"/>
          </p:cNvSpPr>
          <p:nvPr>
            <p:ph type="title" idx="2"/>
          </p:nvPr>
        </p:nvSpPr>
        <p:spPr>
          <a:xfrm>
            <a:off x="6699355" y="405071"/>
            <a:ext cx="1854300" cy="19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1371" name="Google Shape;1371;p61"/>
          <p:cNvGrpSpPr/>
          <p:nvPr/>
        </p:nvGrpSpPr>
        <p:grpSpPr>
          <a:xfrm rot="10800000">
            <a:off x="1135069" y="2949796"/>
            <a:ext cx="455223" cy="448275"/>
            <a:chOff x="7375048" y="3414796"/>
            <a:chExt cx="455223" cy="448275"/>
          </a:xfrm>
        </p:grpSpPr>
        <p:sp>
          <p:nvSpPr>
            <p:cNvPr id="1372" name="Google Shape;1372;p61"/>
            <p:cNvSpPr/>
            <p:nvPr/>
          </p:nvSpPr>
          <p:spPr>
            <a:xfrm>
              <a:off x="7752271" y="3414796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73" name="Google Shape;1373;p61"/>
            <p:cNvGrpSpPr/>
            <p:nvPr/>
          </p:nvGrpSpPr>
          <p:grpSpPr>
            <a:xfrm>
              <a:off x="7375048" y="3785071"/>
              <a:ext cx="455223" cy="78000"/>
              <a:chOff x="3891548" y="613600"/>
              <a:chExt cx="455223" cy="78000"/>
            </a:xfrm>
          </p:grpSpPr>
          <p:sp>
            <p:nvSpPr>
              <p:cNvPr id="1374" name="Google Shape;1374;p61"/>
              <p:cNvSpPr/>
              <p:nvPr/>
            </p:nvSpPr>
            <p:spPr>
              <a:xfrm>
                <a:off x="3891548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61"/>
              <p:cNvSpPr/>
              <p:nvPr/>
            </p:nvSpPr>
            <p:spPr>
              <a:xfrm>
                <a:off x="4268771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6" name="Google Shape;1376;p61"/>
          <p:cNvGrpSpPr/>
          <p:nvPr/>
        </p:nvGrpSpPr>
        <p:grpSpPr>
          <a:xfrm>
            <a:off x="605977" y="519860"/>
            <a:ext cx="187491" cy="187491"/>
            <a:chOff x="7431660" y="4295870"/>
            <a:chExt cx="320553" cy="320553"/>
          </a:xfrm>
        </p:grpSpPr>
        <p:sp>
          <p:nvSpPr>
            <p:cNvPr id="1377" name="Google Shape;1377;p61"/>
            <p:cNvSpPr/>
            <p:nvPr/>
          </p:nvSpPr>
          <p:spPr>
            <a:xfrm>
              <a:off x="7541152" y="4295870"/>
              <a:ext cx="101560" cy="320553"/>
            </a:xfrm>
            <a:custGeom>
              <a:avLst/>
              <a:gdLst/>
              <a:ahLst/>
              <a:cxnLst/>
              <a:rect l="l" t="t" r="r" b="b"/>
              <a:pathLst>
                <a:path w="11139" h="35158" extrusionOk="0">
                  <a:moveTo>
                    <a:pt x="5570" y="0"/>
                  </a:moveTo>
                  <a:lnTo>
                    <a:pt x="0" y="17579"/>
                  </a:lnTo>
                  <a:lnTo>
                    <a:pt x="5570" y="35157"/>
                  </a:lnTo>
                  <a:lnTo>
                    <a:pt x="11139" y="17579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61"/>
            <p:cNvSpPr/>
            <p:nvPr/>
          </p:nvSpPr>
          <p:spPr>
            <a:xfrm>
              <a:off x="7431660" y="4405362"/>
              <a:ext cx="320553" cy="101569"/>
            </a:xfrm>
            <a:custGeom>
              <a:avLst/>
              <a:gdLst/>
              <a:ahLst/>
              <a:cxnLst/>
              <a:rect l="l" t="t" r="r" b="b"/>
              <a:pathLst>
                <a:path w="35158" h="11140" extrusionOk="0">
                  <a:moveTo>
                    <a:pt x="17579" y="0"/>
                  </a:moveTo>
                  <a:lnTo>
                    <a:pt x="0" y="5570"/>
                  </a:lnTo>
                  <a:lnTo>
                    <a:pt x="17579" y="11139"/>
                  </a:lnTo>
                  <a:lnTo>
                    <a:pt x="35157" y="5570"/>
                  </a:lnTo>
                  <a:lnTo>
                    <a:pt x="17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53"/>
          <p:cNvSpPr txBox="1">
            <a:spLocks noGrp="1"/>
          </p:cNvSpPr>
          <p:nvPr>
            <p:ph type="title" idx="4"/>
          </p:nvPr>
        </p:nvSpPr>
        <p:spPr>
          <a:xfrm>
            <a:off x="435856" y="405279"/>
            <a:ext cx="3872400" cy="12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VISIBILITY SPHERE RADIUS</a:t>
            </a:r>
            <a:endParaRPr dirty="0"/>
          </a:p>
        </p:txBody>
      </p:sp>
      <p:sp>
        <p:nvSpPr>
          <p:cNvPr id="1123" name="Google Shape;1123;p53"/>
          <p:cNvSpPr txBox="1">
            <a:spLocks noGrp="1"/>
          </p:cNvSpPr>
          <p:nvPr>
            <p:ph type="title"/>
          </p:nvPr>
        </p:nvSpPr>
        <p:spPr>
          <a:xfrm>
            <a:off x="6437667" y="1925112"/>
            <a:ext cx="2153777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Dependance between apparent magnitude and d</a:t>
            </a:r>
            <a:endParaRPr lang="es-ES" dirty="0"/>
          </a:p>
        </p:txBody>
      </p:sp>
      <p:sp>
        <p:nvSpPr>
          <p:cNvPr id="1135" name="Google Shape;1135;p53"/>
          <p:cNvSpPr/>
          <p:nvPr/>
        </p:nvSpPr>
        <p:spPr>
          <a:xfrm>
            <a:off x="4124097" y="613600"/>
            <a:ext cx="271200" cy="27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6" name="Google Shape;1136;p53"/>
          <p:cNvGrpSpPr/>
          <p:nvPr/>
        </p:nvGrpSpPr>
        <p:grpSpPr>
          <a:xfrm>
            <a:off x="8272658" y="4340419"/>
            <a:ext cx="455223" cy="448275"/>
            <a:chOff x="7375048" y="3414796"/>
            <a:chExt cx="455223" cy="448275"/>
          </a:xfrm>
        </p:grpSpPr>
        <p:sp>
          <p:nvSpPr>
            <p:cNvPr id="1137" name="Google Shape;1137;p53"/>
            <p:cNvSpPr/>
            <p:nvPr/>
          </p:nvSpPr>
          <p:spPr>
            <a:xfrm>
              <a:off x="7752271" y="3414796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8" name="Google Shape;1138;p53"/>
            <p:cNvGrpSpPr/>
            <p:nvPr/>
          </p:nvGrpSpPr>
          <p:grpSpPr>
            <a:xfrm>
              <a:off x="7375048" y="3785071"/>
              <a:ext cx="455223" cy="78000"/>
              <a:chOff x="3891548" y="613600"/>
              <a:chExt cx="455223" cy="78000"/>
            </a:xfrm>
          </p:grpSpPr>
          <p:sp>
            <p:nvSpPr>
              <p:cNvPr id="1139" name="Google Shape;1139;p53"/>
              <p:cNvSpPr/>
              <p:nvPr/>
            </p:nvSpPr>
            <p:spPr>
              <a:xfrm>
                <a:off x="3891548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53"/>
              <p:cNvSpPr/>
              <p:nvPr/>
            </p:nvSpPr>
            <p:spPr>
              <a:xfrm>
                <a:off x="4268771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529A0C01-5322-0D11-EC83-0143A50E944C}"/>
              </a:ext>
            </a:extLst>
          </p:cNvPr>
          <p:cNvGrpSpPr/>
          <p:nvPr/>
        </p:nvGrpSpPr>
        <p:grpSpPr>
          <a:xfrm>
            <a:off x="552556" y="1676979"/>
            <a:ext cx="5612424" cy="2992194"/>
            <a:chOff x="1216759" y="1903251"/>
            <a:chExt cx="5612424" cy="2992194"/>
          </a:xfrm>
        </p:grpSpPr>
        <p:pic>
          <p:nvPicPr>
            <p:cNvPr id="25" name="Imagen 24" descr="Gráfico, Gráfico de líneas&#10;&#10;Descripción generada automáticamente">
              <a:extLst>
                <a:ext uri="{FF2B5EF4-FFF2-40B4-BE49-F238E27FC236}">
                  <a16:creationId xmlns:a16="http://schemas.microsoft.com/office/drawing/2014/main" id="{BA2CF4F9-CA8C-3C8E-7D92-BC5ECE6A73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653" t="5598" r="6949"/>
            <a:stretch/>
          </p:blipFill>
          <p:spPr>
            <a:xfrm>
              <a:off x="1216759" y="1903252"/>
              <a:ext cx="5612424" cy="2992193"/>
            </a:xfrm>
            <a:prstGeom prst="rect">
              <a:avLst/>
            </a:prstGeom>
          </p:spPr>
        </p:pic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EF8AA70A-015F-46E1-9130-46CB3389ED01}"/>
                </a:ext>
              </a:extLst>
            </p:cNvPr>
            <p:cNvSpPr/>
            <p:nvPr/>
          </p:nvSpPr>
          <p:spPr>
            <a:xfrm>
              <a:off x="1925045" y="1903251"/>
              <a:ext cx="2348563" cy="19611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78" name="Tabla 1177">
                <a:extLst>
                  <a:ext uri="{FF2B5EF4-FFF2-40B4-BE49-F238E27FC236}">
                    <a16:creationId xmlns:a16="http://schemas.microsoft.com/office/drawing/2014/main" id="{0E9FFC90-7C18-C946-166A-E672FBD1A44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217491" y="3647421"/>
              <a:ext cx="2594127" cy="609600"/>
            </p:xfrm>
            <a:graphic>
              <a:graphicData uri="http://schemas.openxmlformats.org/drawingml/2006/table">
                <a:tbl>
                  <a:tblPr firstRow="1" bandRow="1">
                    <a:tableStyleId>{BF34661D-F3D1-468B-833E-84C5AFD4306A}</a:tableStyleId>
                  </a:tblPr>
                  <a:tblGrid>
                    <a:gridCol w="864709">
                      <a:extLst>
                        <a:ext uri="{9D8B030D-6E8A-4147-A177-3AD203B41FA5}">
                          <a16:colId xmlns:a16="http://schemas.microsoft.com/office/drawing/2014/main" val="3535413025"/>
                        </a:ext>
                      </a:extLst>
                    </a:gridCol>
                    <a:gridCol w="864709">
                      <a:extLst>
                        <a:ext uri="{9D8B030D-6E8A-4147-A177-3AD203B41FA5}">
                          <a16:colId xmlns:a16="http://schemas.microsoft.com/office/drawing/2014/main" val="3654446757"/>
                        </a:ext>
                      </a:extLst>
                    </a:gridCol>
                    <a:gridCol w="864709">
                      <a:extLst>
                        <a:ext uri="{9D8B030D-6E8A-4147-A177-3AD203B41FA5}">
                          <a16:colId xmlns:a16="http://schemas.microsoft.com/office/drawing/2014/main" val="2808376109"/>
                        </a:ext>
                      </a:extLst>
                    </a:gridCol>
                  </a:tblGrid>
                  <a:tr h="26385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s-ES" dirty="0">
                              <a:latin typeface="IBM Plex Sans" panose="020B0503050203000203" pitchFamily="34" charset="0"/>
                            </a:rPr>
                            <a:t>[km]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oMath>
                          </a14:m>
                          <a:r>
                            <a:rPr lang="es-ES" dirty="0">
                              <a:latin typeface="IBM Plex Sans" panose="020B0503050203000203" pitchFamily="34" charset="0"/>
                            </a:rPr>
                            <a:t> [-]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[∘]</m:t>
                                </m:r>
                              </m:oMath>
                            </m:oMathPara>
                          </a14:m>
                          <a:endParaRPr lang="es-ES" dirty="0">
                            <a:latin typeface="IBM Plex Sans" panose="020B050305020300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814249"/>
                      </a:ext>
                    </a:extLst>
                  </a:tr>
                  <a:tr h="2638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latin typeface="IBM Plex Sans" panose="020B0503050203000203" pitchFamily="34" charset="0"/>
                            </a:rPr>
                            <a:t>6878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latin typeface="IBM Plex Sans" panose="020B050305020300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latin typeface="IBM Plex Sans" panose="020B0503050203000203" pitchFamily="34" charset="0"/>
                            </a:rPr>
                            <a:t>0,6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03110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78" name="Tabla 1177">
                <a:extLst>
                  <a:ext uri="{FF2B5EF4-FFF2-40B4-BE49-F238E27FC236}">
                    <a16:creationId xmlns:a16="http://schemas.microsoft.com/office/drawing/2014/main" id="{0E9FFC90-7C18-C946-166A-E672FBD1A44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217491" y="3647421"/>
              <a:ext cx="2594127" cy="609600"/>
            </p:xfrm>
            <a:graphic>
              <a:graphicData uri="http://schemas.openxmlformats.org/drawingml/2006/table">
                <a:tbl>
                  <a:tblPr firstRow="1" bandRow="1">
                    <a:tableStyleId>{BF34661D-F3D1-468B-833E-84C5AFD4306A}</a:tableStyleId>
                  </a:tblPr>
                  <a:tblGrid>
                    <a:gridCol w="864709">
                      <a:extLst>
                        <a:ext uri="{9D8B030D-6E8A-4147-A177-3AD203B41FA5}">
                          <a16:colId xmlns:a16="http://schemas.microsoft.com/office/drawing/2014/main" val="3535413025"/>
                        </a:ext>
                      </a:extLst>
                    </a:gridCol>
                    <a:gridCol w="864709">
                      <a:extLst>
                        <a:ext uri="{9D8B030D-6E8A-4147-A177-3AD203B41FA5}">
                          <a16:colId xmlns:a16="http://schemas.microsoft.com/office/drawing/2014/main" val="3654446757"/>
                        </a:ext>
                      </a:extLst>
                    </a:gridCol>
                    <a:gridCol w="864709">
                      <a:extLst>
                        <a:ext uri="{9D8B030D-6E8A-4147-A177-3AD203B41FA5}">
                          <a16:colId xmlns:a16="http://schemas.microsoft.com/office/drawing/2014/main" val="2808376109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t="-1961" r="-202113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99301" t="-1961" r="-100699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200704" t="-1961" r="-1408" b="-1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81424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latin typeface="IBM Plex Sans" panose="020B0503050203000203" pitchFamily="34" charset="0"/>
                            </a:rPr>
                            <a:t>6878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latin typeface="IBM Plex Sans" panose="020B050305020300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latin typeface="IBM Plex Sans" panose="020B0503050203000203" pitchFamily="34" charset="0"/>
                            </a:rPr>
                            <a:t>0,6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031108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79" name="CuadroTexto 1178">
            <a:extLst>
              <a:ext uri="{FF2B5EF4-FFF2-40B4-BE49-F238E27FC236}">
                <a16:creationId xmlns:a16="http://schemas.microsoft.com/office/drawing/2014/main" id="{6E7F94F9-89F9-0369-64E3-1B3E7B282F0B}"/>
              </a:ext>
            </a:extLst>
          </p:cNvPr>
          <p:cNvSpPr txBox="1"/>
          <p:nvPr/>
        </p:nvSpPr>
        <p:spPr>
          <a:xfrm>
            <a:off x="6281680" y="3339885"/>
            <a:ext cx="2153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IBM Plex Sans" panose="020B0503050203000203" pitchFamily="34" charset="0"/>
              </a:rPr>
              <a:t>RSO </a:t>
            </a:r>
            <a:r>
              <a:rPr lang="es-ES" sz="1600" dirty="0" err="1">
                <a:latin typeface="IBM Plex Sans" panose="020B0503050203000203" pitchFamily="34" charset="0"/>
              </a:rPr>
              <a:t>orbit</a:t>
            </a:r>
            <a:r>
              <a:rPr lang="es-ES" sz="1600" dirty="0">
                <a:latin typeface="IBM Plex Sans" panose="020B0503050203000203" pitchFamily="34" charset="0"/>
              </a:rPr>
              <a:t> </a:t>
            </a:r>
            <a:r>
              <a:rPr lang="es-ES" sz="1600" dirty="0" err="1">
                <a:latin typeface="IBM Plex Sans" panose="020B0503050203000203" pitchFamily="34" charset="0"/>
              </a:rPr>
              <a:t>parameters</a:t>
            </a:r>
            <a:endParaRPr lang="es-ES" sz="1600" dirty="0">
              <a:latin typeface="IBM Plex Sans" panose="020B0503050203000203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DA88A3A-D805-6CD9-E126-42F2E6CA124D}"/>
              </a:ext>
            </a:extLst>
          </p:cNvPr>
          <p:cNvSpPr txBox="1"/>
          <p:nvPr/>
        </p:nvSpPr>
        <p:spPr>
          <a:xfrm>
            <a:off x="8382000" y="4831080"/>
            <a:ext cx="861060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IBM Plex Sans" panose="020B0503050203000203" pitchFamily="34" charset="0"/>
              </a:rPr>
              <a:t>7/16</a:t>
            </a:r>
          </a:p>
        </p:txBody>
      </p:sp>
    </p:spTree>
    <p:extLst>
      <p:ext uri="{BB962C8B-B14F-4D97-AF65-F5344CB8AC3E}">
        <p14:creationId xmlns:p14="http://schemas.microsoft.com/office/powerpoint/2010/main" val="2777092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53"/>
          <p:cNvSpPr txBox="1">
            <a:spLocks noGrp="1"/>
          </p:cNvSpPr>
          <p:nvPr>
            <p:ph type="title" idx="4"/>
          </p:nvPr>
        </p:nvSpPr>
        <p:spPr>
          <a:xfrm>
            <a:off x="387297" y="308164"/>
            <a:ext cx="3872400" cy="12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VISIBILITY SPHERE RADIUS</a:t>
            </a:r>
            <a:endParaRPr dirty="0"/>
          </a:p>
        </p:txBody>
      </p:sp>
      <p:sp>
        <p:nvSpPr>
          <p:cNvPr id="1123" name="Google Shape;1123;p53"/>
          <p:cNvSpPr txBox="1">
            <a:spLocks noGrp="1"/>
          </p:cNvSpPr>
          <p:nvPr>
            <p:ph type="title"/>
          </p:nvPr>
        </p:nvSpPr>
        <p:spPr>
          <a:xfrm>
            <a:off x="449451" y="2244752"/>
            <a:ext cx="2594127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Dependance between apparent magnitude and RSO size</a:t>
            </a:r>
            <a:endParaRPr lang="es-ES" dirty="0"/>
          </a:p>
        </p:txBody>
      </p:sp>
      <p:sp>
        <p:nvSpPr>
          <p:cNvPr id="1135" name="Google Shape;1135;p53"/>
          <p:cNvSpPr/>
          <p:nvPr/>
        </p:nvSpPr>
        <p:spPr>
          <a:xfrm>
            <a:off x="4124097" y="613600"/>
            <a:ext cx="271200" cy="27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6" name="Google Shape;1136;p53"/>
          <p:cNvGrpSpPr/>
          <p:nvPr/>
        </p:nvGrpSpPr>
        <p:grpSpPr>
          <a:xfrm rot="-5400000">
            <a:off x="6994048" y="1359424"/>
            <a:ext cx="455223" cy="448275"/>
            <a:chOff x="7375048" y="3414796"/>
            <a:chExt cx="455223" cy="448275"/>
          </a:xfrm>
        </p:grpSpPr>
        <p:sp>
          <p:nvSpPr>
            <p:cNvPr id="1137" name="Google Shape;1137;p53"/>
            <p:cNvSpPr/>
            <p:nvPr/>
          </p:nvSpPr>
          <p:spPr>
            <a:xfrm>
              <a:off x="7752271" y="3414796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8" name="Google Shape;1138;p53"/>
            <p:cNvGrpSpPr/>
            <p:nvPr/>
          </p:nvGrpSpPr>
          <p:grpSpPr>
            <a:xfrm>
              <a:off x="7375048" y="3785071"/>
              <a:ext cx="455223" cy="78000"/>
              <a:chOff x="3891548" y="613600"/>
              <a:chExt cx="455223" cy="78000"/>
            </a:xfrm>
          </p:grpSpPr>
          <p:sp>
            <p:nvSpPr>
              <p:cNvPr id="1139" name="Google Shape;1139;p53"/>
              <p:cNvSpPr/>
              <p:nvPr/>
            </p:nvSpPr>
            <p:spPr>
              <a:xfrm>
                <a:off x="3891548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53"/>
              <p:cNvSpPr/>
              <p:nvPr/>
            </p:nvSpPr>
            <p:spPr>
              <a:xfrm>
                <a:off x="4268771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5C9BFE59-6CF0-3470-D58C-8B92866DFA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90" t="5598" r="8305"/>
          <a:stretch/>
        </p:blipFill>
        <p:spPr>
          <a:xfrm>
            <a:off x="3016616" y="1579864"/>
            <a:ext cx="5742122" cy="31382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7DAF8433-EF40-B724-247D-B25F6919840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8300" y="3810153"/>
              <a:ext cx="2594127" cy="609600"/>
            </p:xfrm>
            <a:graphic>
              <a:graphicData uri="http://schemas.openxmlformats.org/drawingml/2006/table">
                <a:tbl>
                  <a:tblPr firstRow="1" bandRow="1">
                    <a:tableStyleId>{BF34661D-F3D1-468B-833E-84C5AFD4306A}</a:tableStyleId>
                  </a:tblPr>
                  <a:tblGrid>
                    <a:gridCol w="864709">
                      <a:extLst>
                        <a:ext uri="{9D8B030D-6E8A-4147-A177-3AD203B41FA5}">
                          <a16:colId xmlns:a16="http://schemas.microsoft.com/office/drawing/2014/main" val="3535413025"/>
                        </a:ext>
                      </a:extLst>
                    </a:gridCol>
                    <a:gridCol w="864709">
                      <a:extLst>
                        <a:ext uri="{9D8B030D-6E8A-4147-A177-3AD203B41FA5}">
                          <a16:colId xmlns:a16="http://schemas.microsoft.com/office/drawing/2014/main" val="3654446757"/>
                        </a:ext>
                      </a:extLst>
                    </a:gridCol>
                    <a:gridCol w="864709">
                      <a:extLst>
                        <a:ext uri="{9D8B030D-6E8A-4147-A177-3AD203B41FA5}">
                          <a16:colId xmlns:a16="http://schemas.microsoft.com/office/drawing/2014/main" val="2808376109"/>
                        </a:ext>
                      </a:extLst>
                    </a:gridCol>
                  </a:tblGrid>
                  <a:tr h="26385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s-ES" dirty="0">
                              <a:latin typeface="IBM Plex Sans" panose="020B0503050203000203" pitchFamily="34" charset="0"/>
                            </a:rPr>
                            <a:t>[km]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oMath>
                          </a14:m>
                          <a:r>
                            <a:rPr lang="es-ES" dirty="0">
                              <a:latin typeface="IBM Plex Sans" panose="020B0503050203000203" pitchFamily="34" charset="0"/>
                            </a:rPr>
                            <a:t> [-]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[∘]</m:t>
                                </m:r>
                              </m:oMath>
                            </m:oMathPara>
                          </a14:m>
                          <a:endParaRPr lang="es-ES" dirty="0">
                            <a:latin typeface="IBM Plex Sans" panose="020B050305020300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814249"/>
                      </a:ext>
                    </a:extLst>
                  </a:tr>
                  <a:tr h="2638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latin typeface="IBM Plex Sans" panose="020B0503050203000203" pitchFamily="34" charset="0"/>
                            </a:rPr>
                            <a:t>6878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latin typeface="IBM Plex Sans" panose="020B050305020300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latin typeface="IBM Plex Sans" panose="020B0503050203000203" pitchFamily="34" charset="0"/>
                            </a:rPr>
                            <a:t>0,6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03110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7DAF8433-EF40-B724-247D-B25F6919840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8300" y="3810153"/>
              <a:ext cx="2594127" cy="609600"/>
            </p:xfrm>
            <a:graphic>
              <a:graphicData uri="http://schemas.openxmlformats.org/drawingml/2006/table">
                <a:tbl>
                  <a:tblPr firstRow="1" bandRow="1">
                    <a:tableStyleId>{BF34661D-F3D1-468B-833E-84C5AFD4306A}</a:tableStyleId>
                  </a:tblPr>
                  <a:tblGrid>
                    <a:gridCol w="864709">
                      <a:extLst>
                        <a:ext uri="{9D8B030D-6E8A-4147-A177-3AD203B41FA5}">
                          <a16:colId xmlns:a16="http://schemas.microsoft.com/office/drawing/2014/main" val="3535413025"/>
                        </a:ext>
                      </a:extLst>
                    </a:gridCol>
                    <a:gridCol w="864709">
                      <a:extLst>
                        <a:ext uri="{9D8B030D-6E8A-4147-A177-3AD203B41FA5}">
                          <a16:colId xmlns:a16="http://schemas.microsoft.com/office/drawing/2014/main" val="3654446757"/>
                        </a:ext>
                      </a:extLst>
                    </a:gridCol>
                    <a:gridCol w="864709">
                      <a:extLst>
                        <a:ext uri="{9D8B030D-6E8A-4147-A177-3AD203B41FA5}">
                          <a16:colId xmlns:a16="http://schemas.microsoft.com/office/drawing/2014/main" val="2808376109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704" t="-3922" r="-201408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3922" r="-100000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201408" t="-3922" r="-704" b="-1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81424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latin typeface="IBM Plex Sans" panose="020B0503050203000203" pitchFamily="34" charset="0"/>
                            </a:rPr>
                            <a:t>6878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latin typeface="IBM Plex Sans" panose="020B050305020300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latin typeface="IBM Plex Sans" panose="020B0503050203000203" pitchFamily="34" charset="0"/>
                            </a:rPr>
                            <a:t>0,6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031108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CuadroTexto 4">
            <a:extLst>
              <a:ext uri="{FF2B5EF4-FFF2-40B4-BE49-F238E27FC236}">
                <a16:creationId xmlns:a16="http://schemas.microsoft.com/office/drawing/2014/main" id="{011B40E6-8061-39A1-05F2-17E256425262}"/>
              </a:ext>
            </a:extLst>
          </p:cNvPr>
          <p:cNvSpPr txBox="1"/>
          <p:nvPr/>
        </p:nvSpPr>
        <p:spPr>
          <a:xfrm>
            <a:off x="422489" y="3502617"/>
            <a:ext cx="2153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IBM Plex Sans" panose="020B0503050203000203" pitchFamily="34" charset="0"/>
              </a:rPr>
              <a:t>RSO </a:t>
            </a:r>
            <a:r>
              <a:rPr lang="es-ES" sz="1600" dirty="0" err="1">
                <a:latin typeface="IBM Plex Sans" panose="020B0503050203000203" pitchFamily="34" charset="0"/>
              </a:rPr>
              <a:t>orbit</a:t>
            </a:r>
            <a:r>
              <a:rPr lang="es-ES" sz="1600" dirty="0">
                <a:latin typeface="IBM Plex Sans" panose="020B0503050203000203" pitchFamily="34" charset="0"/>
              </a:rPr>
              <a:t> </a:t>
            </a:r>
            <a:r>
              <a:rPr lang="es-ES" sz="1600" dirty="0" err="1">
                <a:latin typeface="IBM Plex Sans" panose="020B0503050203000203" pitchFamily="34" charset="0"/>
              </a:rPr>
              <a:t>parameters</a:t>
            </a:r>
            <a:endParaRPr lang="es-ES" sz="1600" dirty="0">
              <a:latin typeface="IBM Plex Sans" panose="020B0503050203000203" pitchFamily="34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262302AF-E9C7-6F92-7243-0C84F47F4A26}"/>
              </a:ext>
            </a:extLst>
          </p:cNvPr>
          <p:cNvSpPr/>
          <p:nvPr/>
        </p:nvSpPr>
        <p:spPr>
          <a:xfrm>
            <a:off x="7182660" y="3006671"/>
            <a:ext cx="370276" cy="3256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9831025-66B2-A9C3-E708-6D749F8EF46E}"/>
              </a:ext>
            </a:extLst>
          </p:cNvPr>
          <p:cNvSpPr/>
          <p:nvPr/>
        </p:nvSpPr>
        <p:spPr>
          <a:xfrm>
            <a:off x="4323886" y="1579864"/>
            <a:ext cx="2172100" cy="86173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87C317FF-37E3-2573-4628-08A942B99FF4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7367798" y="2244752"/>
            <a:ext cx="185137" cy="7619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4FE83CEE-1A92-9BF7-FADE-CFBCB65DFBEC}"/>
                  </a:ext>
                </a:extLst>
              </p:cNvPr>
              <p:cNvSpPr txBox="1"/>
              <p:nvPr/>
            </p:nvSpPr>
            <p:spPr>
              <a:xfrm>
                <a:off x="6888587" y="1988928"/>
                <a:ext cx="1328697" cy="232949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𝑚𝑎𝑔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=500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km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4FE83CEE-1A92-9BF7-FADE-CFBCB65DF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587" y="1988928"/>
                <a:ext cx="1328697" cy="232949"/>
              </a:xfrm>
              <a:prstGeom prst="rect">
                <a:avLst/>
              </a:prstGeom>
              <a:blipFill>
                <a:blip r:embed="rId5"/>
                <a:stretch>
                  <a:fillRect l="-455" r="-1818" b="-17500"/>
                </a:stretch>
              </a:blipFill>
              <a:ln w="127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uadroTexto 1">
            <a:extLst>
              <a:ext uri="{FF2B5EF4-FFF2-40B4-BE49-F238E27FC236}">
                <a16:creationId xmlns:a16="http://schemas.microsoft.com/office/drawing/2014/main" id="{33D8AE78-482F-FFB5-9155-8E8B4449B16F}"/>
              </a:ext>
            </a:extLst>
          </p:cNvPr>
          <p:cNvSpPr txBox="1"/>
          <p:nvPr/>
        </p:nvSpPr>
        <p:spPr>
          <a:xfrm>
            <a:off x="8382000" y="4831080"/>
            <a:ext cx="861060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IBM Plex Sans" panose="020B0503050203000203" pitchFamily="34" charset="0"/>
              </a:rPr>
              <a:t>8/16</a:t>
            </a:r>
          </a:p>
        </p:txBody>
      </p:sp>
    </p:spTree>
    <p:extLst>
      <p:ext uri="{BB962C8B-B14F-4D97-AF65-F5344CB8AC3E}">
        <p14:creationId xmlns:p14="http://schemas.microsoft.com/office/powerpoint/2010/main" val="4008915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53"/>
          <p:cNvSpPr txBox="1">
            <a:spLocks noGrp="1"/>
          </p:cNvSpPr>
          <p:nvPr>
            <p:ph type="title" idx="4"/>
          </p:nvPr>
        </p:nvSpPr>
        <p:spPr>
          <a:xfrm>
            <a:off x="435856" y="405279"/>
            <a:ext cx="3872400" cy="12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OBSERVATION WINDOWS</a:t>
            </a:r>
            <a:endParaRPr dirty="0"/>
          </a:p>
        </p:txBody>
      </p:sp>
      <p:sp>
        <p:nvSpPr>
          <p:cNvPr id="1123" name="Google Shape;1123;p53"/>
          <p:cNvSpPr txBox="1">
            <a:spLocks noGrp="1"/>
          </p:cNvSpPr>
          <p:nvPr>
            <p:ph type="title"/>
          </p:nvPr>
        </p:nvSpPr>
        <p:spPr>
          <a:xfrm>
            <a:off x="6052089" y="1676979"/>
            <a:ext cx="2759529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Dependance between apparent magnitude m with and the relative positions Sun-Observer.</a:t>
            </a:r>
            <a:endParaRPr lang="es-ES" dirty="0"/>
          </a:p>
        </p:txBody>
      </p:sp>
      <p:sp>
        <p:nvSpPr>
          <p:cNvPr id="1135" name="Google Shape;1135;p53"/>
          <p:cNvSpPr/>
          <p:nvPr/>
        </p:nvSpPr>
        <p:spPr>
          <a:xfrm>
            <a:off x="4124097" y="613600"/>
            <a:ext cx="271200" cy="27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6" name="Google Shape;1136;p53"/>
          <p:cNvGrpSpPr/>
          <p:nvPr/>
        </p:nvGrpSpPr>
        <p:grpSpPr>
          <a:xfrm>
            <a:off x="8270670" y="4340419"/>
            <a:ext cx="455223" cy="448275"/>
            <a:chOff x="7375048" y="3414796"/>
            <a:chExt cx="455223" cy="448275"/>
          </a:xfrm>
        </p:grpSpPr>
        <p:sp>
          <p:nvSpPr>
            <p:cNvPr id="1137" name="Google Shape;1137;p53"/>
            <p:cNvSpPr/>
            <p:nvPr/>
          </p:nvSpPr>
          <p:spPr>
            <a:xfrm>
              <a:off x="7752271" y="3414796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8" name="Google Shape;1138;p53"/>
            <p:cNvGrpSpPr/>
            <p:nvPr/>
          </p:nvGrpSpPr>
          <p:grpSpPr>
            <a:xfrm>
              <a:off x="7375048" y="3785071"/>
              <a:ext cx="455223" cy="78000"/>
              <a:chOff x="3891548" y="613600"/>
              <a:chExt cx="455223" cy="78000"/>
            </a:xfrm>
          </p:grpSpPr>
          <p:sp>
            <p:nvSpPr>
              <p:cNvPr id="1139" name="Google Shape;1139;p53"/>
              <p:cNvSpPr/>
              <p:nvPr/>
            </p:nvSpPr>
            <p:spPr>
              <a:xfrm>
                <a:off x="3891548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53"/>
              <p:cNvSpPr/>
              <p:nvPr/>
            </p:nvSpPr>
            <p:spPr>
              <a:xfrm>
                <a:off x="4268771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aphicFrame>
        <p:nvGraphicFramePr>
          <p:cNvPr id="1178" name="Tabla 1177">
            <a:extLst>
              <a:ext uri="{FF2B5EF4-FFF2-40B4-BE49-F238E27FC236}">
                <a16:creationId xmlns:a16="http://schemas.microsoft.com/office/drawing/2014/main" id="{0E9FFC90-7C18-C946-166A-E672FBD1A4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15122"/>
              </p:ext>
            </p:extLst>
          </p:nvPr>
        </p:nvGraphicFramePr>
        <p:xfrm>
          <a:off x="6217491" y="3380721"/>
          <a:ext cx="2594127" cy="822960"/>
        </p:xfrm>
        <a:graphic>
          <a:graphicData uri="http://schemas.openxmlformats.org/drawingml/2006/table">
            <a:tbl>
              <a:tblPr firstRow="1" bandRow="1">
                <a:tableStyleId>{BF34661D-F3D1-468B-833E-84C5AFD4306A}</a:tableStyleId>
              </a:tblPr>
              <a:tblGrid>
                <a:gridCol w="864709">
                  <a:extLst>
                    <a:ext uri="{9D8B030D-6E8A-4147-A177-3AD203B41FA5}">
                      <a16:colId xmlns:a16="http://schemas.microsoft.com/office/drawing/2014/main" val="3535413025"/>
                    </a:ext>
                  </a:extLst>
                </a:gridCol>
                <a:gridCol w="864709">
                  <a:extLst>
                    <a:ext uri="{9D8B030D-6E8A-4147-A177-3AD203B41FA5}">
                      <a16:colId xmlns:a16="http://schemas.microsoft.com/office/drawing/2014/main" val="3654446757"/>
                    </a:ext>
                  </a:extLst>
                </a:gridCol>
                <a:gridCol w="864709">
                  <a:extLst>
                    <a:ext uri="{9D8B030D-6E8A-4147-A177-3AD203B41FA5}">
                      <a16:colId xmlns:a16="http://schemas.microsoft.com/office/drawing/2014/main" val="2808376109"/>
                    </a:ext>
                  </a:extLst>
                </a:gridCol>
              </a:tblGrid>
              <a:tr h="255948">
                <a:tc>
                  <a:txBody>
                    <a:bodyPr/>
                    <a:lstStyle/>
                    <a:p>
                      <a:pPr algn="ctr"/>
                      <a:endParaRPr lang="es-ES" dirty="0">
                        <a:latin typeface="IBM Plex Sans" panose="020B050305020300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latin typeface="IBM Plex Sans" panose="020B0503050203000203" pitchFamily="34" charset="0"/>
                        </a:rPr>
                        <a:t>Start</a:t>
                      </a:r>
                      <a:endParaRPr lang="es-ES" dirty="0">
                        <a:latin typeface="IBM Plex Sans" panose="020B050305020300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latin typeface="IBM Plex Sans" panose="020B0503050203000203" pitchFamily="34" charset="0"/>
                        </a:rPr>
                        <a:t>End</a:t>
                      </a:r>
                      <a:endParaRPr lang="es-ES" dirty="0">
                        <a:latin typeface="IBM Plex Sans" panose="020B050305020300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14249"/>
                  </a:ext>
                </a:extLst>
              </a:tr>
              <a:tr h="263850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latin typeface="IBM Plex Sans" panose="020B0503050203000203" pitchFamily="34" charset="0"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BM Plex Sans" panose="020B0503050203000203" pitchFamily="34" charset="0"/>
                        </a:rPr>
                        <a:t>1 Jan 2023</a:t>
                      </a:r>
                      <a:endParaRPr lang="es-ES" dirty="0">
                        <a:latin typeface="IBM Plex Sans" panose="020B050305020300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BM Plex Sans" panose="020B0503050203000203" pitchFamily="34" charset="0"/>
                        </a:rPr>
                        <a:t>16 June 2023</a:t>
                      </a:r>
                      <a:endParaRPr lang="es-ES" dirty="0">
                        <a:latin typeface="IBM Plex Sans" panose="020B050305020300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311086"/>
                  </a:ext>
                </a:extLst>
              </a:tr>
            </a:tbl>
          </a:graphicData>
        </a:graphic>
      </p:graphicFrame>
      <p:sp>
        <p:nvSpPr>
          <p:cNvPr id="1179" name="CuadroTexto 1178">
            <a:extLst>
              <a:ext uri="{FF2B5EF4-FFF2-40B4-BE49-F238E27FC236}">
                <a16:creationId xmlns:a16="http://schemas.microsoft.com/office/drawing/2014/main" id="{6E7F94F9-89F9-0369-64E3-1B3E7B282F0B}"/>
              </a:ext>
            </a:extLst>
          </p:cNvPr>
          <p:cNvSpPr txBox="1"/>
          <p:nvPr/>
        </p:nvSpPr>
        <p:spPr>
          <a:xfrm>
            <a:off x="6281680" y="3073185"/>
            <a:ext cx="2153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IBM Plex Sans" panose="020B0503050203000203" pitchFamily="34" charset="0"/>
              </a:rPr>
              <a:t>RSO </a:t>
            </a:r>
            <a:r>
              <a:rPr lang="es-ES" sz="1600" dirty="0" err="1">
                <a:latin typeface="IBM Plex Sans" panose="020B0503050203000203" pitchFamily="34" charset="0"/>
              </a:rPr>
              <a:t>orbit</a:t>
            </a:r>
            <a:r>
              <a:rPr lang="es-ES" sz="1600" dirty="0">
                <a:latin typeface="IBM Plex Sans" panose="020B0503050203000203" pitchFamily="34" charset="0"/>
              </a:rPr>
              <a:t> </a:t>
            </a:r>
            <a:r>
              <a:rPr lang="es-ES" sz="1600" dirty="0" err="1">
                <a:latin typeface="IBM Plex Sans" panose="020B0503050203000203" pitchFamily="34" charset="0"/>
              </a:rPr>
              <a:t>parameters</a:t>
            </a:r>
            <a:endParaRPr lang="es-ES" sz="1600" dirty="0">
              <a:latin typeface="IBM Plex Sans" panose="020B0503050203000203" pitchFamily="34" charset="0"/>
            </a:endParaRPr>
          </a:p>
        </p:txBody>
      </p:sp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FAF009D-8D00-457A-CFB9-2095E9BF0B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99" t="4724" r="8182"/>
          <a:stretch/>
        </p:blipFill>
        <p:spPr>
          <a:xfrm>
            <a:off x="891153" y="1676979"/>
            <a:ext cx="5076843" cy="27898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751F3115-62CD-A9B7-6498-8BD5A9E8D858}"/>
                  </a:ext>
                </a:extLst>
              </p:cNvPr>
              <p:cNvSpPr txBox="1"/>
              <p:nvPr/>
            </p:nvSpPr>
            <p:spPr>
              <a:xfrm>
                <a:off x="1474640" y="4500810"/>
                <a:ext cx="42139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̂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𝑅𝑆𝑂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𝑆𝑢𝑛</m:t>
                            </m:r>
                          </m:sub>
                        </m:sSub>
                      </m:e>
                    </m:acc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s-ES" dirty="0" err="1">
                    <a:latin typeface="IBM Plex Sans" panose="020B0503050203000203" pitchFamily="34" charset="0"/>
                  </a:rPr>
                  <a:t>projected</a:t>
                </a:r>
                <a:r>
                  <a:rPr lang="es-ES" dirty="0">
                    <a:latin typeface="IBM Plex Sans" panose="020B0503050203000203" pitchFamily="34" charset="0"/>
                  </a:rPr>
                  <a:t> </a:t>
                </a:r>
                <a:r>
                  <a:rPr lang="es-ES" dirty="0" err="1">
                    <a:latin typeface="IBM Plex Sans" panose="020B0503050203000203" pitchFamily="34" charset="0"/>
                  </a:rPr>
                  <a:t>on</a:t>
                </a:r>
                <a:r>
                  <a:rPr lang="es-ES" dirty="0">
                    <a:latin typeface="IBM Plex Sans" panose="020B0503050203000203" pitchFamily="34" charset="0"/>
                  </a:rPr>
                  <a:t> </a:t>
                </a:r>
                <a:r>
                  <a:rPr lang="es-ES" dirty="0" err="1">
                    <a:latin typeface="IBM Plex Sans" panose="020B0503050203000203" pitchFamily="34" charset="0"/>
                  </a:rPr>
                  <a:t>the</a:t>
                </a:r>
                <a:r>
                  <a:rPr lang="es-ES" dirty="0">
                    <a:latin typeface="IBM Plex Sans" panose="020B0503050203000203" pitchFamily="34" charset="0"/>
                  </a:rPr>
                  <a:t> </a:t>
                </a:r>
                <a:r>
                  <a:rPr lang="es-ES" dirty="0" err="1">
                    <a:latin typeface="IBM Plex Sans" panose="020B0503050203000203" pitchFamily="34" charset="0"/>
                  </a:rPr>
                  <a:t>equatorial</a:t>
                </a:r>
                <a:r>
                  <a:rPr lang="es-ES" dirty="0">
                    <a:latin typeface="IBM Plex Sans" panose="020B0503050203000203" pitchFamily="34" charset="0"/>
                  </a:rPr>
                  <a:t> plane</a:t>
                </a: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751F3115-62CD-A9B7-6498-8BD5A9E8D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640" y="4500810"/>
                <a:ext cx="4213992" cy="307777"/>
              </a:xfrm>
              <a:prstGeom prst="rect">
                <a:avLst/>
              </a:prstGeom>
              <a:blipFill>
                <a:blip r:embed="rId4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adroTexto 6">
            <a:extLst>
              <a:ext uri="{FF2B5EF4-FFF2-40B4-BE49-F238E27FC236}">
                <a16:creationId xmlns:a16="http://schemas.microsoft.com/office/drawing/2014/main" id="{C0548C82-035B-8B9F-69CB-933B7D2EF52C}"/>
              </a:ext>
            </a:extLst>
          </p:cNvPr>
          <p:cNvSpPr txBox="1"/>
          <p:nvPr/>
        </p:nvSpPr>
        <p:spPr>
          <a:xfrm>
            <a:off x="8382000" y="4831080"/>
            <a:ext cx="861060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IBM Plex Sans" panose="020B0503050203000203" pitchFamily="34" charset="0"/>
              </a:rPr>
              <a:t>9/16</a:t>
            </a:r>
          </a:p>
        </p:txBody>
      </p:sp>
    </p:spTree>
    <p:extLst>
      <p:ext uri="{BB962C8B-B14F-4D97-AF65-F5344CB8AC3E}">
        <p14:creationId xmlns:p14="http://schemas.microsoft.com/office/powerpoint/2010/main" val="3603593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53"/>
          <p:cNvSpPr txBox="1">
            <a:spLocks noGrp="1"/>
          </p:cNvSpPr>
          <p:nvPr>
            <p:ph type="title" idx="4"/>
          </p:nvPr>
        </p:nvSpPr>
        <p:spPr>
          <a:xfrm>
            <a:off x="387296" y="308164"/>
            <a:ext cx="4331937" cy="12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VISIBILITY TIMES</a:t>
            </a:r>
            <a:endParaRPr dirty="0"/>
          </a:p>
        </p:txBody>
      </p:sp>
      <p:sp>
        <p:nvSpPr>
          <p:cNvPr id="1123" name="Google Shape;1123;p53"/>
          <p:cNvSpPr txBox="1">
            <a:spLocks noGrp="1"/>
          </p:cNvSpPr>
          <p:nvPr>
            <p:ph type="title"/>
          </p:nvPr>
        </p:nvSpPr>
        <p:spPr>
          <a:xfrm>
            <a:off x="460896" y="1840558"/>
            <a:ext cx="2594127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Dependance between visibility time and distance</a:t>
            </a:r>
            <a:endParaRPr lang="es-ES" dirty="0"/>
          </a:p>
        </p:txBody>
      </p:sp>
      <p:sp>
        <p:nvSpPr>
          <p:cNvPr id="1135" name="Google Shape;1135;p53"/>
          <p:cNvSpPr/>
          <p:nvPr/>
        </p:nvSpPr>
        <p:spPr>
          <a:xfrm>
            <a:off x="4436400" y="944014"/>
            <a:ext cx="271200" cy="27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6" name="Google Shape;1136;p53"/>
          <p:cNvGrpSpPr/>
          <p:nvPr/>
        </p:nvGrpSpPr>
        <p:grpSpPr>
          <a:xfrm rot="-5400000">
            <a:off x="6994048" y="1359424"/>
            <a:ext cx="455223" cy="448275"/>
            <a:chOff x="7375048" y="3414796"/>
            <a:chExt cx="455223" cy="448275"/>
          </a:xfrm>
        </p:grpSpPr>
        <p:sp>
          <p:nvSpPr>
            <p:cNvPr id="1137" name="Google Shape;1137;p53"/>
            <p:cNvSpPr/>
            <p:nvPr/>
          </p:nvSpPr>
          <p:spPr>
            <a:xfrm>
              <a:off x="7752271" y="3414796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8" name="Google Shape;1138;p53"/>
            <p:cNvGrpSpPr/>
            <p:nvPr/>
          </p:nvGrpSpPr>
          <p:grpSpPr>
            <a:xfrm>
              <a:off x="7375048" y="3785071"/>
              <a:ext cx="455223" cy="78000"/>
              <a:chOff x="3891548" y="613600"/>
              <a:chExt cx="455223" cy="78000"/>
            </a:xfrm>
          </p:grpSpPr>
          <p:sp>
            <p:nvSpPr>
              <p:cNvPr id="1139" name="Google Shape;1139;p53"/>
              <p:cNvSpPr/>
              <p:nvPr/>
            </p:nvSpPr>
            <p:spPr>
              <a:xfrm>
                <a:off x="3891548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53"/>
              <p:cNvSpPr/>
              <p:nvPr/>
            </p:nvSpPr>
            <p:spPr>
              <a:xfrm>
                <a:off x="4268771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7DAF8433-EF40-B724-247D-B25F691984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0939194"/>
                  </p:ext>
                </p:extLst>
              </p:nvPr>
            </p:nvGraphicFramePr>
            <p:xfrm>
              <a:off x="733375" y="3841171"/>
              <a:ext cx="1729418" cy="609600"/>
            </p:xfrm>
            <a:graphic>
              <a:graphicData uri="http://schemas.openxmlformats.org/drawingml/2006/table">
                <a:tbl>
                  <a:tblPr firstRow="1" bandRow="1">
                    <a:tableStyleId>{BF34661D-F3D1-468B-833E-84C5AFD4306A}</a:tableStyleId>
                  </a:tblPr>
                  <a:tblGrid>
                    <a:gridCol w="864709">
                      <a:extLst>
                        <a:ext uri="{9D8B030D-6E8A-4147-A177-3AD203B41FA5}">
                          <a16:colId xmlns:a16="http://schemas.microsoft.com/office/drawing/2014/main" val="3535413025"/>
                        </a:ext>
                      </a:extLst>
                    </a:gridCol>
                    <a:gridCol w="864709">
                      <a:extLst>
                        <a:ext uri="{9D8B030D-6E8A-4147-A177-3AD203B41FA5}">
                          <a16:colId xmlns:a16="http://schemas.microsoft.com/office/drawing/2014/main" val="2808376109"/>
                        </a:ext>
                      </a:extLst>
                    </a:gridCol>
                  </a:tblGrid>
                  <a:tr h="2638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latin typeface="IBM Plex Sans" panose="020B0503050203000203" pitchFamily="34" charset="0"/>
                            </a:rPr>
                            <a:t>Max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𝑀𝑖𝑛</m:t>
                                </m:r>
                              </m:oMath>
                            </m:oMathPara>
                          </a14:m>
                          <a:endParaRPr lang="es-ES" dirty="0">
                            <a:latin typeface="IBM Plex Sans" panose="020B050305020300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814249"/>
                      </a:ext>
                    </a:extLst>
                  </a:tr>
                  <a:tr h="2638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latin typeface="IBM Plex Sans" panose="020B0503050203000203" pitchFamily="34" charset="0"/>
                            </a:rPr>
                            <a:t>678,7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latin typeface="IBM Plex Sans" panose="020B0503050203000203" pitchFamily="34" charset="0"/>
                            </a:rPr>
                            <a:t>289,4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03110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7DAF8433-EF40-B724-247D-B25F691984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0939194"/>
                  </p:ext>
                </p:extLst>
              </p:nvPr>
            </p:nvGraphicFramePr>
            <p:xfrm>
              <a:off x="733375" y="3841171"/>
              <a:ext cx="1729418" cy="609600"/>
            </p:xfrm>
            <a:graphic>
              <a:graphicData uri="http://schemas.openxmlformats.org/drawingml/2006/table">
                <a:tbl>
                  <a:tblPr firstRow="1" bandRow="1">
                    <a:tableStyleId>{BF34661D-F3D1-468B-833E-84C5AFD4306A}</a:tableStyleId>
                  </a:tblPr>
                  <a:tblGrid>
                    <a:gridCol w="864709">
                      <a:extLst>
                        <a:ext uri="{9D8B030D-6E8A-4147-A177-3AD203B41FA5}">
                          <a16:colId xmlns:a16="http://schemas.microsoft.com/office/drawing/2014/main" val="3535413025"/>
                        </a:ext>
                      </a:extLst>
                    </a:gridCol>
                    <a:gridCol w="864709">
                      <a:extLst>
                        <a:ext uri="{9D8B030D-6E8A-4147-A177-3AD203B41FA5}">
                          <a16:colId xmlns:a16="http://schemas.microsoft.com/office/drawing/2014/main" val="2808376109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latin typeface="IBM Plex Sans" panose="020B0503050203000203" pitchFamily="34" charset="0"/>
                            </a:rPr>
                            <a:t>Max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3"/>
                          <a:stretch>
                            <a:fillRect l="-101408" t="-3922" r="-704" b="-1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81424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latin typeface="IBM Plex Sans" panose="020B0503050203000203" pitchFamily="34" charset="0"/>
                            </a:rPr>
                            <a:t>678,7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latin typeface="IBM Plex Sans" panose="020B0503050203000203" pitchFamily="34" charset="0"/>
                            </a:rPr>
                            <a:t>289,4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031108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CuadroTexto 4">
            <a:extLst>
              <a:ext uri="{FF2B5EF4-FFF2-40B4-BE49-F238E27FC236}">
                <a16:creationId xmlns:a16="http://schemas.microsoft.com/office/drawing/2014/main" id="{011B40E6-8061-39A1-05F2-17E256425262}"/>
              </a:ext>
            </a:extLst>
          </p:cNvPr>
          <p:cNvSpPr txBox="1"/>
          <p:nvPr/>
        </p:nvSpPr>
        <p:spPr>
          <a:xfrm>
            <a:off x="384231" y="3502617"/>
            <a:ext cx="2594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latin typeface="IBM Plex Sans" panose="020B0503050203000203" pitchFamily="34" charset="0"/>
              </a:rPr>
              <a:t>Average</a:t>
            </a:r>
            <a:r>
              <a:rPr lang="es-ES" sz="1600" dirty="0">
                <a:latin typeface="IBM Plex Sans" panose="020B0503050203000203" pitchFamily="34" charset="0"/>
              </a:rPr>
              <a:t> </a:t>
            </a:r>
            <a:r>
              <a:rPr lang="es-ES" sz="1600" dirty="0" err="1">
                <a:latin typeface="IBM Plex Sans" panose="020B0503050203000203" pitchFamily="34" charset="0"/>
              </a:rPr>
              <a:t>visibility</a:t>
            </a:r>
            <a:r>
              <a:rPr lang="es-ES" sz="1600" dirty="0">
                <a:latin typeface="IBM Plex Sans" panose="020B0503050203000203" pitchFamily="34" charset="0"/>
              </a:rPr>
              <a:t> times [s]</a:t>
            </a:r>
          </a:p>
        </p:txBody>
      </p:sp>
      <p:pic>
        <p:nvPicPr>
          <p:cNvPr id="6" name="Imagen 5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BE49E92E-1B22-AE66-4E59-5E66384DF1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33" t="5039" r="7543"/>
          <a:stretch/>
        </p:blipFill>
        <p:spPr>
          <a:xfrm>
            <a:off x="3131690" y="1263738"/>
            <a:ext cx="5628080" cy="301742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0C9B6EF-2C56-891C-5E49-64053E6D02D2}"/>
              </a:ext>
            </a:extLst>
          </p:cNvPr>
          <p:cNvSpPr txBox="1"/>
          <p:nvPr/>
        </p:nvSpPr>
        <p:spPr>
          <a:xfrm flipH="1" flipV="1">
            <a:off x="3535680" y="1355950"/>
            <a:ext cx="47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C18DCC0-A8FC-FC7A-30DF-344977C09372}"/>
              </a:ext>
            </a:extLst>
          </p:cNvPr>
          <p:cNvSpPr txBox="1"/>
          <p:nvPr/>
        </p:nvSpPr>
        <p:spPr>
          <a:xfrm flipH="1" flipV="1">
            <a:off x="4819650" y="2203228"/>
            <a:ext cx="47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E5B11FB-D085-F821-B249-8C15FE3AEECD}"/>
              </a:ext>
            </a:extLst>
          </p:cNvPr>
          <p:cNvSpPr txBox="1"/>
          <p:nvPr/>
        </p:nvSpPr>
        <p:spPr>
          <a:xfrm flipH="1" flipV="1">
            <a:off x="6094730" y="2405310"/>
            <a:ext cx="47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2E9E429-332E-21FE-017D-ED2D64AFCAD9}"/>
              </a:ext>
            </a:extLst>
          </p:cNvPr>
          <p:cNvSpPr txBox="1"/>
          <p:nvPr/>
        </p:nvSpPr>
        <p:spPr>
          <a:xfrm flipH="1" flipV="1">
            <a:off x="7367798" y="3602763"/>
            <a:ext cx="47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0DF1C32-FEA5-EC15-B017-B48BF55C5017}"/>
              </a:ext>
            </a:extLst>
          </p:cNvPr>
          <p:cNvSpPr txBox="1"/>
          <p:nvPr/>
        </p:nvSpPr>
        <p:spPr>
          <a:xfrm flipH="1" flipV="1">
            <a:off x="8645418" y="3364117"/>
            <a:ext cx="47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A9E5382D-D3B1-45E4-DEB6-DC33F35A7922}"/>
              </a:ext>
            </a:extLst>
          </p:cNvPr>
          <p:cNvSpPr/>
          <p:nvPr/>
        </p:nvSpPr>
        <p:spPr>
          <a:xfrm>
            <a:off x="8183880" y="1355950"/>
            <a:ext cx="403860" cy="223914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60AE3F6-B7AC-4BA0-A241-8F4A58155E07}"/>
              </a:ext>
            </a:extLst>
          </p:cNvPr>
          <p:cNvSpPr txBox="1"/>
          <p:nvPr/>
        </p:nvSpPr>
        <p:spPr>
          <a:xfrm>
            <a:off x="384231" y="2893017"/>
            <a:ext cx="2594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600" dirty="0">
                <a:latin typeface="IBM Plex Sans" panose="020B0503050203000203" pitchFamily="34" charset="0"/>
              </a:rPr>
              <a:t>RSO </a:t>
            </a:r>
            <a:r>
              <a:rPr lang="es-ES" sz="1600" dirty="0" err="1">
                <a:latin typeface="IBM Plex Sans" panose="020B0503050203000203" pitchFamily="34" charset="0"/>
              </a:rPr>
              <a:t>is</a:t>
            </a:r>
            <a:r>
              <a:rPr lang="es-ES" sz="1600" dirty="0">
                <a:latin typeface="IBM Plex Sans" panose="020B0503050203000203" pitchFamily="34" charset="0"/>
              </a:rPr>
              <a:t> a 1.2 m </a:t>
            </a:r>
            <a:r>
              <a:rPr lang="es-ES" sz="1600" dirty="0" err="1">
                <a:latin typeface="IBM Plex Sans" panose="020B0503050203000203" pitchFamily="34" charset="0"/>
              </a:rPr>
              <a:t>satellite</a:t>
            </a:r>
            <a:endParaRPr lang="es-ES" sz="1600" dirty="0">
              <a:latin typeface="IBM Plex Sans" panose="020B050305020300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600" dirty="0">
                <a:latin typeface="IBM Plex Sans" panose="020B0503050203000203" pitchFamily="34" charset="0"/>
              </a:rPr>
              <a:t>5 </a:t>
            </a:r>
            <a:r>
              <a:rPr lang="es-ES" sz="1600" dirty="0" err="1">
                <a:latin typeface="IBM Plex Sans" panose="020B0503050203000203" pitchFamily="34" charset="0"/>
              </a:rPr>
              <a:t>observers</a:t>
            </a:r>
            <a:endParaRPr lang="es-ES" sz="1600" dirty="0">
              <a:latin typeface="IBM Plex Sans" panose="020B0503050203000203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9B4FC29-86B5-F1AD-0C6C-859B3DBFDC70}"/>
              </a:ext>
            </a:extLst>
          </p:cNvPr>
          <p:cNvSpPr txBox="1"/>
          <p:nvPr/>
        </p:nvSpPr>
        <p:spPr>
          <a:xfrm>
            <a:off x="8382000" y="4831080"/>
            <a:ext cx="861060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IBM Plex Sans" panose="020B0503050203000203" pitchFamily="34" charset="0"/>
              </a:rPr>
              <a:t>10/16</a:t>
            </a:r>
          </a:p>
        </p:txBody>
      </p:sp>
    </p:spTree>
    <p:extLst>
      <p:ext uri="{BB962C8B-B14F-4D97-AF65-F5344CB8AC3E}">
        <p14:creationId xmlns:p14="http://schemas.microsoft.com/office/powerpoint/2010/main" val="2091555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53"/>
          <p:cNvSpPr txBox="1">
            <a:spLocks noGrp="1"/>
          </p:cNvSpPr>
          <p:nvPr>
            <p:ph type="title" idx="4"/>
          </p:nvPr>
        </p:nvSpPr>
        <p:spPr>
          <a:xfrm>
            <a:off x="435856" y="405279"/>
            <a:ext cx="4021844" cy="12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UKF PRECISSION</a:t>
            </a:r>
            <a:endParaRPr dirty="0"/>
          </a:p>
        </p:txBody>
      </p:sp>
      <p:sp>
        <p:nvSpPr>
          <p:cNvPr id="1123" name="Google Shape;1123;p53"/>
          <p:cNvSpPr txBox="1">
            <a:spLocks noGrp="1"/>
          </p:cNvSpPr>
          <p:nvPr>
            <p:ph type="title"/>
          </p:nvPr>
        </p:nvSpPr>
        <p:spPr>
          <a:xfrm>
            <a:off x="691176" y="1041129"/>
            <a:ext cx="7533047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XY error for d = 50 km and t = 200 s with 1 observer.</a:t>
            </a:r>
            <a:endParaRPr lang="es-ES" dirty="0"/>
          </a:p>
        </p:txBody>
      </p:sp>
      <p:sp>
        <p:nvSpPr>
          <p:cNvPr id="1135" name="Google Shape;1135;p53"/>
          <p:cNvSpPr/>
          <p:nvPr/>
        </p:nvSpPr>
        <p:spPr>
          <a:xfrm>
            <a:off x="4392242" y="371340"/>
            <a:ext cx="271200" cy="27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6" name="Google Shape;1136;p53"/>
          <p:cNvGrpSpPr/>
          <p:nvPr/>
        </p:nvGrpSpPr>
        <p:grpSpPr>
          <a:xfrm>
            <a:off x="8270670" y="4340419"/>
            <a:ext cx="455223" cy="448275"/>
            <a:chOff x="7375048" y="3414796"/>
            <a:chExt cx="455223" cy="448275"/>
          </a:xfrm>
        </p:grpSpPr>
        <p:sp>
          <p:nvSpPr>
            <p:cNvPr id="1137" name="Google Shape;1137;p53"/>
            <p:cNvSpPr/>
            <p:nvPr/>
          </p:nvSpPr>
          <p:spPr>
            <a:xfrm>
              <a:off x="7752271" y="3414796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8" name="Google Shape;1138;p53"/>
            <p:cNvGrpSpPr/>
            <p:nvPr/>
          </p:nvGrpSpPr>
          <p:grpSpPr>
            <a:xfrm>
              <a:off x="7375048" y="3785071"/>
              <a:ext cx="455223" cy="78000"/>
              <a:chOff x="3891548" y="613600"/>
              <a:chExt cx="455223" cy="78000"/>
            </a:xfrm>
          </p:grpSpPr>
          <p:sp>
            <p:nvSpPr>
              <p:cNvPr id="1139" name="Google Shape;1139;p53"/>
              <p:cNvSpPr/>
              <p:nvPr/>
            </p:nvSpPr>
            <p:spPr>
              <a:xfrm>
                <a:off x="3891548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53"/>
              <p:cNvSpPr/>
              <p:nvPr/>
            </p:nvSpPr>
            <p:spPr>
              <a:xfrm>
                <a:off x="4268771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DE32DA01-A657-128A-F685-9915665536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50" r="7750"/>
          <a:stretch/>
        </p:blipFill>
        <p:spPr>
          <a:xfrm>
            <a:off x="1808001" y="1568829"/>
            <a:ext cx="5505140" cy="308726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002A5D3-D4E4-0DB8-72F2-714D4A4EB0DE}"/>
              </a:ext>
            </a:extLst>
          </p:cNvPr>
          <p:cNvSpPr txBox="1"/>
          <p:nvPr/>
        </p:nvSpPr>
        <p:spPr>
          <a:xfrm>
            <a:off x="8382000" y="4831080"/>
            <a:ext cx="861060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IBM Plex Sans" panose="020B0503050203000203" pitchFamily="34" charset="0"/>
              </a:rPr>
              <a:t>11/16</a:t>
            </a:r>
          </a:p>
        </p:txBody>
      </p:sp>
    </p:spTree>
    <p:extLst>
      <p:ext uri="{BB962C8B-B14F-4D97-AF65-F5344CB8AC3E}">
        <p14:creationId xmlns:p14="http://schemas.microsoft.com/office/powerpoint/2010/main" val="3993925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53"/>
          <p:cNvSpPr txBox="1">
            <a:spLocks noGrp="1"/>
          </p:cNvSpPr>
          <p:nvPr>
            <p:ph type="title" idx="4"/>
          </p:nvPr>
        </p:nvSpPr>
        <p:spPr>
          <a:xfrm>
            <a:off x="435856" y="405279"/>
            <a:ext cx="4021844" cy="12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UKF PRECISSION</a:t>
            </a:r>
            <a:endParaRPr dirty="0"/>
          </a:p>
        </p:txBody>
      </p:sp>
      <p:sp>
        <p:nvSpPr>
          <p:cNvPr id="1123" name="Google Shape;1123;p53"/>
          <p:cNvSpPr txBox="1">
            <a:spLocks noGrp="1"/>
          </p:cNvSpPr>
          <p:nvPr>
            <p:ph type="title"/>
          </p:nvPr>
        </p:nvSpPr>
        <p:spPr>
          <a:xfrm>
            <a:off x="691176" y="1041129"/>
            <a:ext cx="784839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RMSE error for d = 50 km and t = 200 s with 1 observer.</a:t>
            </a:r>
            <a:endParaRPr lang="es-ES" dirty="0"/>
          </a:p>
        </p:txBody>
      </p:sp>
      <p:sp>
        <p:nvSpPr>
          <p:cNvPr id="1135" name="Google Shape;1135;p53"/>
          <p:cNvSpPr/>
          <p:nvPr/>
        </p:nvSpPr>
        <p:spPr>
          <a:xfrm>
            <a:off x="4392242" y="371340"/>
            <a:ext cx="271200" cy="27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6" name="Google Shape;1136;p53"/>
          <p:cNvGrpSpPr/>
          <p:nvPr/>
        </p:nvGrpSpPr>
        <p:grpSpPr>
          <a:xfrm>
            <a:off x="8270670" y="4340419"/>
            <a:ext cx="455223" cy="448275"/>
            <a:chOff x="7375048" y="3414796"/>
            <a:chExt cx="455223" cy="448275"/>
          </a:xfrm>
        </p:grpSpPr>
        <p:sp>
          <p:nvSpPr>
            <p:cNvPr id="1137" name="Google Shape;1137;p53"/>
            <p:cNvSpPr/>
            <p:nvPr/>
          </p:nvSpPr>
          <p:spPr>
            <a:xfrm>
              <a:off x="7752271" y="3414796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8" name="Google Shape;1138;p53"/>
            <p:cNvGrpSpPr/>
            <p:nvPr/>
          </p:nvGrpSpPr>
          <p:grpSpPr>
            <a:xfrm>
              <a:off x="7375048" y="3785071"/>
              <a:ext cx="455223" cy="78000"/>
              <a:chOff x="3891548" y="613600"/>
              <a:chExt cx="455223" cy="78000"/>
            </a:xfrm>
          </p:grpSpPr>
          <p:sp>
            <p:nvSpPr>
              <p:cNvPr id="1139" name="Google Shape;1139;p53"/>
              <p:cNvSpPr/>
              <p:nvPr/>
            </p:nvSpPr>
            <p:spPr>
              <a:xfrm>
                <a:off x="3891548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53"/>
              <p:cNvSpPr/>
              <p:nvPr/>
            </p:nvSpPr>
            <p:spPr>
              <a:xfrm>
                <a:off x="4268771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002A5D3-D4E4-0DB8-72F2-714D4A4EB0DE}"/>
              </a:ext>
            </a:extLst>
          </p:cNvPr>
          <p:cNvSpPr txBox="1"/>
          <p:nvPr/>
        </p:nvSpPr>
        <p:spPr>
          <a:xfrm>
            <a:off x="8382000" y="4831080"/>
            <a:ext cx="861060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IBM Plex Sans" panose="020B0503050203000203" pitchFamily="34" charset="0"/>
              </a:rPr>
              <a:t>11/16</a:t>
            </a:r>
          </a:p>
        </p:txBody>
      </p:sp>
      <p:pic>
        <p:nvPicPr>
          <p:cNvPr id="3" name="Imagen 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CB58FB1-B368-4A45-B93E-63CF65CF60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10" r="7558"/>
          <a:stretch/>
        </p:blipFill>
        <p:spPr>
          <a:xfrm>
            <a:off x="1622018" y="1546369"/>
            <a:ext cx="5671363" cy="318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772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53"/>
          <p:cNvSpPr txBox="1">
            <a:spLocks noGrp="1"/>
          </p:cNvSpPr>
          <p:nvPr>
            <p:ph type="title" idx="4"/>
          </p:nvPr>
        </p:nvSpPr>
        <p:spPr>
          <a:xfrm>
            <a:off x="435856" y="405279"/>
            <a:ext cx="4021844" cy="12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UKF PRECISSION</a:t>
            </a:r>
            <a:endParaRPr dirty="0"/>
          </a:p>
        </p:txBody>
      </p:sp>
      <p:sp>
        <p:nvSpPr>
          <p:cNvPr id="1123" name="Google Shape;1123;p53"/>
          <p:cNvSpPr txBox="1">
            <a:spLocks noGrp="1"/>
          </p:cNvSpPr>
          <p:nvPr>
            <p:ph type="title"/>
          </p:nvPr>
        </p:nvSpPr>
        <p:spPr>
          <a:xfrm>
            <a:off x="691176" y="1041129"/>
            <a:ext cx="7533047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XY error for d = 50 km and t = 800 s with 1 observer.</a:t>
            </a:r>
            <a:endParaRPr lang="es-ES" dirty="0"/>
          </a:p>
        </p:txBody>
      </p:sp>
      <p:sp>
        <p:nvSpPr>
          <p:cNvPr id="1135" name="Google Shape;1135;p53"/>
          <p:cNvSpPr/>
          <p:nvPr/>
        </p:nvSpPr>
        <p:spPr>
          <a:xfrm>
            <a:off x="4392242" y="371340"/>
            <a:ext cx="271200" cy="27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6" name="Google Shape;1136;p53"/>
          <p:cNvGrpSpPr/>
          <p:nvPr/>
        </p:nvGrpSpPr>
        <p:grpSpPr>
          <a:xfrm>
            <a:off x="8270670" y="4340419"/>
            <a:ext cx="455223" cy="448275"/>
            <a:chOff x="7375048" y="3414796"/>
            <a:chExt cx="455223" cy="448275"/>
          </a:xfrm>
        </p:grpSpPr>
        <p:sp>
          <p:nvSpPr>
            <p:cNvPr id="1137" name="Google Shape;1137;p53"/>
            <p:cNvSpPr/>
            <p:nvPr/>
          </p:nvSpPr>
          <p:spPr>
            <a:xfrm>
              <a:off x="7752271" y="3414796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8" name="Google Shape;1138;p53"/>
            <p:cNvGrpSpPr/>
            <p:nvPr/>
          </p:nvGrpSpPr>
          <p:grpSpPr>
            <a:xfrm>
              <a:off x="7375048" y="3785071"/>
              <a:ext cx="455223" cy="78000"/>
              <a:chOff x="3891548" y="613600"/>
              <a:chExt cx="455223" cy="78000"/>
            </a:xfrm>
          </p:grpSpPr>
          <p:sp>
            <p:nvSpPr>
              <p:cNvPr id="1139" name="Google Shape;1139;p53"/>
              <p:cNvSpPr/>
              <p:nvPr/>
            </p:nvSpPr>
            <p:spPr>
              <a:xfrm>
                <a:off x="3891548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53"/>
              <p:cNvSpPr/>
              <p:nvPr/>
            </p:nvSpPr>
            <p:spPr>
              <a:xfrm>
                <a:off x="4268771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Imagen 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7338C36-5441-AC63-FAF9-23F9E4C573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0" r="7559"/>
          <a:stretch/>
        </p:blipFill>
        <p:spPr>
          <a:xfrm>
            <a:off x="1721827" y="1568829"/>
            <a:ext cx="5770969" cy="321986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72EB1DC-0427-F54C-4AC9-58386A61FB48}"/>
              </a:ext>
            </a:extLst>
          </p:cNvPr>
          <p:cNvSpPr txBox="1"/>
          <p:nvPr/>
        </p:nvSpPr>
        <p:spPr>
          <a:xfrm>
            <a:off x="8382000" y="4831080"/>
            <a:ext cx="861060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IBM Plex Sans" panose="020B0503050203000203" pitchFamily="34" charset="0"/>
              </a:rPr>
              <a:t>12/16</a:t>
            </a:r>
          </a:p>
        </p:txBody>
      </p:sp>
    </p:spTree>
    <p:extLst>
      <p:ext uri="{BB962C8B-B14F-4D97-AF65-F5344CB8AC3E}">
        <p14:creationId xmlns:p14="http://schemas.microsoft.com/office/powerpoint/2010/main" val="2057077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40"/>
          <p:cNvSpPr txBox="1">
            <a:spLocks noGrp="1"/>
          </p:cNvSpPr>
          <p:nvPr>
            <p:ph type="title" idx="15"/>
          </p:nvPr>
        </p:nvSpPr>
        <p:spPr>
          <a:xfrm>
            <a:off x="699725" y="435900"/>
            <a:ext cx="4961604" cy="12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chemeClr val="lt1"/>
                </a:highlight>
              </a:rPr>
              <a:t>TABLE OF CONTENTS</a:t>
            </a:r>
            <a:endParaRPr dirty="0">
              <a:highlight>
                <a:schemeClr val="lt1"/>
              </a:highlight>
            </a:endParaRPr>
          </a:p>
        </p:txBody>
      </p:sp>
      <p:sp>
        <p:nvSpPr>
          <p:cNvPr id="838" name="Google Shape;838;p40"/>
          <p:cNvSpPr txBox="1">
            <a:spLocks noGrp="1"/>
          </p:cNvSpPr>
          <p:nvPr>
            <p:ph type="title" idx="2"/>
          </p:nvPr>
        </p:nvSpPr>
        <p:spPr>
          <a:xfrm>
            <a:off x="731670" y="1298049"/>
            <a:ext cx="72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39" name="Google Shape;839;p40"/>
          <p:cNvSpPr txBox="1">
            <a:spLocks noGrp="1"/>
          </p:cNvSpPr>
          <p:nvPr>
            <p:ph type="subTitle" idx="1"/>
          </p:nvPr>
        </p:nvSpPr>
        <p:spPr>
          <a:xfrm>
            <a:off x="1507520" y="1778299"/>
            <a:ext cx="2238300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to the problem</a:t>
            </a:r>
            <a:endParaRPr dirty="0"/>
          </a:p>
        </p:txBody>
      </p:sp>
      <p:sp>
        <p:nvSpPr>
          <p:cNvPr id="840" name="Google Shape;840;p40"/>
          <p:cNvSpPr txBox="1">
            <a:spLocks noGrp="1"/>
          </p:cNvSpPr>
          <p:nvPr>
            <p:ph type="title"/>
          </p:nvPr>
        </p:nvSpPr>
        <p:spPr>
          <a:xfrm>
            <a:off x="1507470" y="1298049"/>
            <a:ext cx="2238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841" name="Google Shape;841;p40"/>
          <p:cNvSpPr/>
          <p:nvPr/>
        </p:nvSpPr>
        <p:spPr>
          <a:xfrm>
            <a:off x="6460751" y="601279"/>
            <a:ext cx="271200" cy="27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0"/>
          <p:cNvSpPr txBox="1">
            <a:spLocks noGrp="1"/>
          </p:cNvSpPr>
          <p:nvPr>
            <p:ph type="title" idx="3"/>
          </p:nvPr>
        </p:nvSpPr>
        <p:spPr>
          <a:xfrm>
            <a:off x="1507470" y="2613424"/>
            <a:ext cx="2238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PHOTOMETRY</a:t>
            </a:r>
            <a:endParaRPr dirty="0"/>
          </a:p>
        </p:txBody>
      </p:sp>
      <p:sp>
        <p:nvSpPr>
          <p:cNvPr id="843" name="Google Shape;843;p40"/>
          <p:cNvSpPr txBox="1">
            <a:spLocks noGrp="1"/>
          </p:cNvSpPr>
          <p:nvPr>
            <p:ph type="title" idx="4"/>
          </p:nvPr>
        </p:nvSpPr>
        <p:spPr>
          <a:xfrm>
            <a:off x="731670" y="2613424"/>
            <a:ext cx="72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44" name="Google Shape;844;p40"/>
          <p:cNvSpPr txBox="1">
            <a:spLocks noGrp="1"/>
          </p:cNvSpPr>
          <p:nvPr>
            <p:ph type="subTitle" idx="5"/>
          </p:nvPr>
        </p:nvSpPr>
        <p:spPr>
          <a:xfrm>
            <a:off x="1507520" y="3093674"/>
            <a:ext cx="2238300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Light reflexion measures</a:t>
            </a:r>
            <a:endParaRPr dirty="0"/>
          </a:p>
        </p:txBody>
      </p:sp>
      <p:sp>
        <p:nvSpPr>
          <p:cNvPr id="845" name="Google Shape;845;p40"/>
          <p:cNvSpPr txBox="1">
            <a:spLocks noGrp="1"/>
          </p:cNvSpPr>
          <p:nvPr>
            <p:ph type="title" idx="6"/>
          </p:nvPr>
        </p:nvSpPr>
        <p:spPr>
          <a:xfrm>
            <a:off x="4721620" y="1298049"/>
            <a:ext cx="2951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 REFACTORIZATION</a:t>
            </a:r>
            <a:endParaRPr dirty="0"/>
          </a:p>
        </p:txBody>
      </p:sp>
      <p:sp>
        <p:nvSpPr>
          <p:cNvPr id="846" name="Google Shape;846;p40"/>
          <p:cNvSpPr txBox="1">
            <a:spLocks noGrp="1"/>
          </p:cNvSpPr>
          <p:nvPr>
            <p:ph type="title" idx="7"/>
          </p:nvPr>
        </p:nvSpPr>
        <p:spPr>
          <a:xfrm>
            <a:off x="3945820" y="1298049"/>
            <a:ext cx="72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47" name="Google Shape;847;p40"/>
          <p:cNvSpPr txBox="1">
            <a:spLocks noGrp="1"/>
          </p:cNvSpPr>
          <p:nvPr>
            <p:ph type="subTitle" idx="8"/>
          </p:nvPr>
        </p:nvSpPr>
        <p:spPr>
          <a:xfrm>
            <a:off x="4721620" y="1907350"/>
            <a:ext cx="2866392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 structure and improvements</a:t>
            </a:r>
            <a:endParaRPr dirty="0"/>
          </a:p>
        </p:txBody>
      </p:sp>
      <p:sp>
        <p:nvSpPr>
          <p:cNvPr id="848" name="Google Shape;848;p40"/>
          <p:cNvSpPr txBox="1">
            <a:spLocks noGrp="1"/>
          </p:cNvSpPr>
          <p:nvPr>
            <p:ph type="title" idx="9"/>
          </p:nvPr>
        </p:nvSpPr>
        <p:spPr>
          <a:xfrm>
            <a:off x="4721620" y="2613424"/>
            <a:ext cx="241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ANALYSIS</a:t>
            </a:r>
            <a:endParaRPr dirty="0"/>
          </a:p>
        </p:txBody>
      </p:sp>
      <p:sp>
        <p:nvSpPr>
          <p:cNvPr id="849" name="Google Shape;849;p40"/>
          <p:cNvSpPr txBox="1">
            <a:spLocks noGrp="1"/>
          </p:cNvSpPr>
          <p:nvPr>
            <p:ph type="title" idx="13"/>
          </p:nvPr>
        </p:nvSpPr>
        <p:spPr>
          <a:xfrm>
            <a:off x="3945820" y="2613424"/>
            <a:ext cx="72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850" name="Google Shape;850;p40"/>
          <p:cNvSpPr txBox="1">
            <a:spLocks noGrp="1"/>
          </p:cNvSpPr>
          <p:nvPr>
            <p:ph type="subTitle" idx="14"/>
          </p:nvPr>
        </p:nvSpPr>
        <p:spPr>
          <a:xfrm>
            <a:off x="4721670" y="3093674"/>
            <a:ext cx="2238300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of the project</a:t>
            </a:r>
            <a:endParaRPr b="1" dirty="0"/>
          </a:p>
        </p:txBody>
      </p:sp>
      <p:grpSp>
        <p:nvGrpSpPr>
          <p:cNvPr id="851" name="Google Shape;851;p40"/>
          <p:cNvGrpSpPr/>
          <p:nvPr/>
        </p:nvGrpSpPr>
        <p:grpSpPr>
          <a:xfrm rot="-5400000">
            <a:off x="6994048" y="1359424"/>
            <a:ext cx="455223" cy="448275"/>
            <a:chOff x="7375048" y="3414796"/>
            <a:chExt cx="455223" cy="448275"/>
          </a:xfrm>
        </p:grpSpPr>
        <p:sp>
          <p:nvSpPr>
            <p:cNvPr id="852" name="Google Shape;852;p40"/>
            <p:cNvSpPr/>
            <p:nvPr/>
          </p:nvSpPr>
          <p:spPr>
            <a:xfrm>
              <a:off x="7752271" y="3414796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3" name="Google Shape;853;p40"/>
            <p:cNvGrpSpPr/>
            <p:nvPr/>
          </p:nvGrpSpPr>
          <p:grpSpPr>
            <a:xfrm>
              <a:off x="7375048" y="3785071"/>
              <a:ext cx="455223" cy="78000"/>
              <a:chOff x="3891548" y="613600"/>
              <a:chExt cx="455223" cy="78000"/>
            </a:xfrm>
          </p:grpSpPr>
          <p:sp>
            <p:nvSpPr>
              <p:cNvPr id="854" name="Google Shape;854;p40"/>
              <p:cNvSpPr/>
              <p:nvPr/>
            </p:nvSpPr>
            <p:spPr>
              <a:xfrm>
                <a:off x="3891548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40"/>
              <p:cNvSpPr/>
              <p:nvPr/>
            </p:nvSpPr>
            <p:spPr>
              <a:xfrm>
                <a:off x="4268771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848;p40">
            <a:extLst>
              <a:ext uri="{FF2B5EF4-FFF2-40B4-BE49-F238E27FC236}">
                <a16:creationId xmlns:a16="http://schemas.microsoft.com/office/drawing/2014/main" id="{6FEDCDAF-E251-6F31-BAD4-9C9520B69E84}"/>
              </a:ext>
            </a:extLst>
          </p:cNvPr>
          <p:cNvSpPr txBox="1">
            <a:spLocks/>
          </p:cNvSpPr>
          <p:nvPr/>
        </p:nvSpPr>
        <p:spPr>
          <a:xfrm>
            <a:off x="1475525" y="3722543"/>
            <a:ext cx="2415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300" b="1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s-ES" dirty="0"/>
              <a:t>CONCLUSIONS</a:t>
            </a:r>
          </a:p>
        </p:txBody>
      </p:sp>
      <p:sp>
        <p:nvSpPr>
          <p:cNvPr id="3" name="Google Shape;849;p40">
            <a:extLst>
              <a:ext uri="{FF2B5EF4-FFF2-40B4-BE49-F238E27FC236}">
                <a16:creationId xmlns:a16="http://schemas.microsoft.com/office/drawing/2014/main" id="{38835200-06DE-A6EE-C91A-0CB2BE114A11}"/>
              </a:ext>
            </a:extLst>
          </p:cNvPr>
          <p:cNvSpPr txBox="1">
            <a:spLocks/>
          </p:cNvSpPr>
          <p:nvPr/>
        </p:nvSpPr>
        <p:spPr>
          <a:xfrm>
            <a:off x="699725" y="3722543"/>
            <a:ext cx="723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"/>
              <a:buNone/>
              <a:defRPr sz="35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"/>
              <a:buNone/>
              <a:defRPr sz="30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"/>
              <a:buNone/>
              <a:defRPr sz="30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"/>
              <a:buNone/>
              <a:defRPr sz="30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"/>
              <a:buNone/>
              <a:defRPr sz="30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"/>
              <a:buNone/>
              <a:defRPr sz="30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"/>
              <a:buNone/>
              <a:defRPr sz="30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"/>
              <a:buNone/>
              <a:defRPr sz="30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"/>
              <a:buNone/>
              <a:defRPr sz="30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4" name="Google Shape;850;p40">
            <a:extLst>
              <a:ext uri="{FF2B5EF4-FFF2-40B4-BE49-F238E27FC236}">
                <a16:creationId xmlns:a16="http://schemas.microsoft.com/office/drawing/2014/main" id="{074F963F-8C2F-EC40-8697-67C2B5B71F48}"/>
              </a:ext>
            </a:extLst>
          </p:cNvPr>
          <p:cNvSpPr txBox="1">
            <a:spLocks/>
          </p:cNvSpPr>
          <p:nvPr/>
        </p:nvSpPr>
        <p:spPr>
          <a:xfrm>
            <a:off x="1475575" y="4202793"/>
            <a:ext cx="2238300" cy="5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IBM Plex Sans" panose="020B0503050203000203" pitchFamily="34" charset="0"/>
              </a:rPr>
              <a:t>Summary and future work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53"/>
          <p:cNvSpPr txBox="1">
            <a:spLocks noGrp="1"/>
          </p:cNvSpPr>
          <p:nvPr>
            <p:ph type="title" idx="4"/>
          </p:nvPr>
        </p:nvSpPr>
        <p:spPr>
          <a:xfrm>
            <a:off x="435856" y="405279"/>
            <a:ext cx="4021844" cy="12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UKF PRECISSION</a:t>
            </a:r>
            <a:endParaRPr dirty="0"/>
          </a:p>
        </p:txBody>
      </p:sp>
      <p:sp>
        <p:nvSpPr>
          <p:cNvPr id="1123" name="Google Shape;1123;p53"/>
          <p:cNvSpPr txBox="1">
            <a:spLocks noGrp="1"/>
          </p:cNvSpPr>
          <p:nvPr>
            <p:ph type="title"/>
          </p:nvPr>
        </p:nvSpPr>
        <p:spPr>
          <a:xfrm>
            <a:off x="691176" y="1041129"/>
            <a:ext cx="784839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RMSE error for d = 50 km and t = 800 s with 1 observer.</a:t>
            </a:r>
            <a:endParaRPr lang="es-ES" dirty="0"/>
          </a:p>
        </p:txBody>
      </p:sp>
      <p:sp>
        <p:nvSpPr>
          <p:cNvPr id="1135" name="Google Shape;1135;p53"/>
          <p:cNvSpPr/>
          <p:nvPr/>
        </p:nvSpPr>
        <p:spPr>
          <a:xfrm>
            <a:off x="4392242" y="371340"/>
            <a:ext cx="271200" cy="27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6" name="Google Shape;1136;p53"/>
          <p:cNvGrpSpPr/>
          <p:nvPr/>
        </p:nvGrpSpPr>
        <p:grpSpPr>
          <a:xfrm>
            <a:off x="8270670" y="4340419"/>
            <a:ext cx="455223" cy="448275"/>
            <a:chOff x="7375048" y="3414796"/>
            <a:chExt cx="455223" cy="448275"/>
          </a:xfrm>
        </p:grpSpPr>
        <p:sp>
          <p:nvSpPr>
            <p:cNvPr id="1137" name="Google Shape;1137;p53"/>
            <p:cNvSpPr/>
            <p:nvPr/>
          </p:nvSpPr>
          <p:spPr>
            <a:xfrm>
              <a:off x="7752271" y="3414796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8" name="Google Shape;1138;p53"/>
            <p:cNvGrpSpPr/>
            <p:nvPr/>
          </p:nvGrpSpPr>
          <p:grpSpPr>
            <a:xfrm>
              <a:off x="7375048" y="3785071"/>
              <a:ext cx="455223" cy="78000"/>
              <a:chOff x="3891548" y="613600"/>
              <a:chExt cx="455223" cy="78000"/>
            </a:xfrm>
          </p:grpSpPr>
          <p:sp>
            <p:nvSpPr>
              <p:cNvPr id="1139" name="Google Shape;1139;p53"/>
              <p:cNvSpPr/>
              <p:nvPr/>
            </p:nvSpPr>
            <p:spPr>
              <a:xfrm>
                <a:off x="3891548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53"/>
              <p:cNvSpPr/>
              <p:nvPr/>
            </p:nvSpPr>
            <p:spPr>
              <a:xfrm>
                <a:off x="4268771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002A5D3-D4E4-0DB8-72F2-714D4A4EB0DE}"/>
              </a:ext>
            </a:extLst>
          </p:cNvPr>
          <p:cNvSpPr txBox="1"/>
          <p:nvPr/>
        </p:nvSpPr>
        <p:spPr>
          <a:xfrm>
            <a:off x="8382000" y="4831080"/>
            <a:ext cx="861060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IBM Plex Sans" panose="020B0503050203000203" pitchFamily="34" charset="0"/>
              </a:rPr>
              <a:t>11/16</a:t>
            </a:r>
          </a:p>
        </p:txBody>
      </p:sp>
      <p:pic>
        <p:nvPicPr>
          <p:cNvPr id="4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81B02ECA-8970-6579-0375-38A34D60D1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11" r="8333"/>
          <a:stretch/>
        </p:blipFill>
        <p:spPr>
          <a:xfrm>
            <a:off x="1738147" y="1602905"/>
            <a:ext cx="5579390" cy="316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806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53"/>
          <p:cNvSpPr txBox="1">
            <a:spLocks noGrp="1"/>
          </p:cNvSpPr>
          <p:nvPr>
            <p:ph type="title" idx="4"/>
          </p:nvPr>
        </p:nvSpPr>
        <p:spPr>
          <a:xfrm>
            <a:off x="435856" y="405279"/>
            <a:ext cx="4021844" cy="12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UKF PRECISSION</a:t>
            </a:r>
            <a:endParaRPr dirty="0"/>
          </a:p>
        </p:txBody>
      </p:sp>
      <p:sp>
        <p:nvSpPr>
          <p:cNvPr id="1123" name="Google Shape;1123;p53"/>
          <p:cNvSpPr txBox="1">
            <a:spLocks noGrp="1"/>
          </p:cNvSpPr>
          <p:nvPr>
            <p:ph type="title"/>
          </p:nvPr>
        </p:nvSpPr>
        <p:spPr>
          <a:xfrm>
            <a:off x="691176" y="1041129"/>
            <a:ext cx="7533047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XY error for d = 50 km and t = 200 s with 2 observers.</a:t>
            </a:r>
            <a:endParaRPr lang="es-ES" dirty="0"/>
          </a:p>
        </p:txBody>
      </p:sp>
      <p:sp>
        <p:nvSpPr>
          <p:cNvPr id="1135" name="Google Shape;1135;p53"/>
          <p:cNvSpPr/>
          <p:nvPr/>
        </p:nvSpPr>
        <p:spPr>
          <a:xfrm>
            <a:off x="4392242" y="371340"/>
            <a:ext cx="271200" cy="27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6" name="Google Shape;1136;p53"/>
          <p:cNvGrpSpPr/>
          <p:nvPr/>
        </p:nvGrpSpPr>
        <p:grpSpPr>
          <a:xfrm>
            <a:off x="8270670" y="4340419"/>
            <a:ext cx="455223" cy="448275"/>
            <a:chOff x="7375048" y="3414796"/>
            <a:chExt cx="455223" cy="448275"/>
          </a:xfrm>
        </p:grpSpPr>
        <p:sp>
          <p:nvSpPr>
            <p:cNvPr id="1137" name="Google Shape;1137;p53"/>
            <p:cNvSpPr/>
            <p:nvPr/>
          </p:nvSpPr>
          <p:spPr>
            <a:xfrm>
              <a:off x="7752271" y="3414796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8" name="Google Shape;1138;p53"/>
            <p:cNvGrpSpPr/>
            <p:nvPr/>
          </p:nvGrpSpPr>
          <p:grpSpPr>
            <a:xfrm>
              <a:off x="7375048" y="3785071"/>
              <a:ext cx="455223" cy="78000"/>
              <a:chOff x="3891548" y="613600"/>
              <a:chExt cx="455223" cy="78000"/>
            </a:xfrm>
          </p:grpSpPr>
          <p:sp>
            <p:nvSpPr>
              <p:cNvPr id="1139" name="Google Shape;1139;p53"/>
              <p:cNvSpPr/>
              <p:nvPr/>
            </p:nvSpPr>
            <p:spPr>
              <a:xfrm>
                <a:off x="3891548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53"/>
              <p:cNvSpPr/>
              <p:nvPr/>
            </p:nvSpPr>
            <p:spPr>
              <a:xfrm>
                <a:off x="4268771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9D0727C-8B5E-BF2B-4E17-EC9459FB82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17" r="7558"/>
          <a:stretch/>
        </p:blipFill>
        <p:spPr>
          <a:xfrm>
            <a:off x="1710690" y="1580340"/>
            <a:ext cx="5722620" cy="320835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F367D8E-77A0-B725-5975-8DCDB60DC7A6}"/>
              </a:ext>
            </a:extLst>
          </p:cNvPr>
          <p:cNvSpPr txBox="1"/>
          <p:nvPr/>
        </p:nvSpPr>
        <p:spPr>
          <a:xfrm>
            <a:off x="8382000" y="4831080"/>
            <a:ext cx="861060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IBM Plex Sans" panose="020B0503050203000203" pitchFamily="34" charset="0"/>
              </a:rPr>
              <a:t>13/16</a:t>
            </a:r>
          </a:p>
        </p:txBody>
      </p:sp>
    </p:spTree>
    <p:extLst>
      <p:ext uri="{BB962C8B-B14F-4D97-AF65-F5344CB8AC3E}">
        <p14:creationId xmlns:p14="http://schemas.microsoft.com/office/powerpoint/2010/main" val="3022669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53"/>
          <p:cNvSpPr txBox="1">
            <a:spLocks noGrp="1"/>
          </p:cNvSpPr>
          <p:nvPr>
            <p:ph type="title" idx="4"/>
          </p:nvPr>
        </p:nvSpPr>
        <p:spPr>
          <a:xfrm>
            <a:off x="435856" y="405279"/>
            <a:ext cx="4021844" cy="12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UKF PRECISSION</a:t>
            </a:r>
            <a:endParaRPr dirty="0"/>
          </a:p>
        </p:txBody>
      </p:sp>
      <p:sp>
        <p:nvSpPr>
          <p:cNvPr id="1123" name="Google Shape;1123;p53"/>
          <p:cNvSpPr txBox="1">
            <a:spLocks noGrp="1"/>
          </p:cNvSpPr>
          <p:nvPr>
            <p:ph type="title"/>
          </p:nvPr>
        </p:nvSpPr>
        <p:spPr>
          <a:xfrm>
            <a:off x="691176" y="1041129"/>
            <a:ext cx="8016968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RMSE error for d = 50 km and t = 200 s with 2 observers.</a:t>
            </a:r>
            <a:endParaRPr lang="es-ES" dirty="0"/>
          </a:p>
        </p:txBody>
      </p:sp>
      <p:sp>
        <p:nvSpPr>
          <p:cNvPr id="1135" name="Google Shape;1135;p53"/>
          <p:cNvSpPr/>
          <p:nvPr/>
        </p:nvSpPr>
        <p:spPr>
          <a:xfrm>
            <a:off x="4392242" y="371340"/>
            <a:ext cx="271200" cy="27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6" name="Google Shape;1136;p53"/>
          <p:cNvGrpSpPr/>
          <p:nvPr/>
        </p:nvGrpSpPr>
        <p:grpSpPr>
          <a:xfrm>
            <a:off x="8270670" y="4340419"/>
            <a:ext cx="455223" cy="448275"/>
            <a:chOff x="7375048" y="3414796"/>
            <a:chExt cx="455223" cy="448275"/>
          </a:xfrm>
        </p:grpSpPr>
        <p:sp>
          <p:nvSpPr>
            <p:cNvPr id="1137" name="Google Shape;1137;p53"/>
            <p:cNvSpPr/>
            <p:nvPr/>
          </p:nvSpPr>
          <p:spPr>
            <a:xfrm>
              <a:off x="7752271" y="3414796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8" name="Google Shape;1138;p53"/>
            <p:cNvGrpSpPr/>
            <p:nvPr/>
          </p:nvGrpSpPr>
          <p:grpSpPr>
            <a:xfrm>
              <a:off x="7375048" y="3785071"/>
              <a:ext cx="455223" cy="78000"/>
              <a:chOff x="3891548" y="613600"/>
              <a:chExt cx="455223" cy="78000"/>
            </a:xfrm>
          </p:grpSpPr>
          <p:sp>
            <p:nvSpPr>
              <p:cNvPr id="1139" name="Google Shape;1139;p53"/>
              <p:cNvSpPr/>
              <p:nvPr/>
            </p:nvSpPr>
            <p:spPr>
              <a:xfrm>
                <a:off x="3891548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53"/>
              <p:cNvSpPr/>
              <p:nvPr/>
            </p:nvSpPr>
            <p:spPr>
              <a:xfrm>
                <a:off x="4268771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002A5D3-D4E4-0DB8-72F2-714D4A4EB0DE}"/>
              </a:ext>
            </a:extLst>
          </p:cNvPr>
          <p:cNvSpPr txBox="1"/>
          <p:nvPr/>
        </p:nvSpPr>
        <p:spPr>
          <a:xfrm>
            <a:off x="8382000" y="4831080"/>
            <a:ext cx="861060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IBM Plex Sans" panose="020B0503050203000203" pitchFamily="34" charset="0"/>
              </a:rPr>
              <a:t>11/16</a:t>
            </a:r>
          </a:p>
        </p:txBody>
      </p:sp>
      <p:pic>
        <p:nvPicPr>
          <p:cNvPr id="4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F239DE2-C133-B52E-DDA3-AA40FA776E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48" r="8333"/>
          <a:stretch/>
        </p:blipFill>
        <p:spPr>
          <a:xfrm>
            <a:off x="1641137" y="1558962"/>
            <a:ext cx="5633126" cy="322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00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53"/>
          <p:cNvSpPr txBox="1">
            <a:spLocks noGrp="1"/>
          </p:cNvSpPr>
          <p:nvPr>
            <p:ph type="title" idx="4"/>
          </p:nvPr>
        </p:nvSpPr>
        <p:spPr>
          <a:xfrm>
            <a:off x="435856" y="405279"/>
            <a:ext cx="4021844" cy="12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UKF PRECISSION</a:t>
            </a:r>
            <a:endParaRPr dirty="0"/>
          </a:p>
        </p:txBody>
      </p:sp>
      <p:sp>
        <p:nvSpPr>
          <p:cNvPr id="1123" name="Google Shape;1123;p53"/>
          <p:cNvSpPr txBox="1">
            <a:spLocks noGrp="1"/>
          </p:cNvSpPr>
          <p:nvPr>
            <p:ph type="title"/>
          </p:nvPr>
        </p:nvSpPr>
        <p:spPr>
          <a:xfrm>
            <a:off x="691176" y="1041129"/>
            <a:ext cx="7533047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XY error for d = 50 km and t = 200 s with 5 observers.</a:t>
            </a:r>
            <a:endParaRPr lang="es-ES" dirty="0"/>
          </a:p>
        </p:txBody>
      </p:sp>
      <p:sp>
        <p:nvSpPr>
          <p:cNvPr id="1135" name="Google Shape;1135;p53"/>
          <p:cNvSpPr/>
          <p:nvPr/>
        </p:nvSpPr>
        <p:spPr>
          <a:xfrm>
            <a:off x="4392242" y="371340"/>
            <a:ext cx="271200" cy="27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6" name="Google Shape;1136;p53"/>
          <p:cNvGrpSpPr/>
          <p:nvPr/>
        </p:nvGrpSpPr>
        <p:grpSpPr>
          <a:xfrm>
            <a:off x="8270670" y="4340419"/>
            <a:ext cx="455223" cy="448275"/>
            <a:chOff x="7375048" y="3414796"/>
            <a:chExt cx="455223" cy="448275"/>
          </a:xfrm>
        </p:grpSpPr>
        <p:sp>
          <p:nvSpPr>
            <p:cNvPr id="1137" name="Google Shape;1137;p53"/>
            <p:cNvSpPr/>
            <p:nvPr/>
          </p:nvSpPr>
          <p:spPr>
            <a:xfrm>
              <a:off x="7752271" y="3414796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8" name="Google Shape;1138;p53"/>
            <p:cNvGrpSpPr/>
            <p:nvPr/>
          </p:nvGrpSpPr>
          <p:grpSpPr>
            <a:xfrm>
              <a:off x="7375048" y="3785071"/>
              <a:ext cx="455223" cy="78000"/>
              <a:chOff x="3891548" y="613600"/>
              <a:chExt cx="455223" cy="78000"/>
            </a:xfrm>
          </p:grpSpPr>
          <p:sp>
            <p:nvSpPr>
              <p:cNvPr id="1139" name="Google Shape;1139;p53"/>
              <p:cNvSpPr/>
              <p:nvPr/>
            </p:nvSpPr>
            <p:spPr>
              <a:xfrm>
                <a:off x="3891548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53"/>
              <p:cNvSpPr/>
              <p:nvPr/>
            </p:nvSpPr>
            <p:spPr>
              <a:xfrm>
                <a:off x="4268771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FFCD691C-E594-8BE5-C4C2-51B7E89B97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50" r="7917"/>
          <a:stretch/>
        </p:blipFill>
        <p:spPr>
          <a:xfrm>
            <a:off x="1650508" y="1568828"/>
            <a:ext cx="5842984" cy="320333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2E9A5B5-B5FA-F9CF-75FF-D2064EB438BF}"/>
              </a:ext>
            </a:extLst>
          </p:cNvPr>
          <p:cNvSpPr txBox="1"/>
          <p:nvPr/>
        </p:nvSpPr>
        <p:spPr>
          <a:xfrm>
            <a:off x="8382000" y="4831080"/>
            <a:ext cx="861060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IBM Plex Sans" panose="020B0503050203000203" pitchFamily="34" charset="0"/>
              </a:rPr>
              <a:t>14/16</a:t>
            </a:r>
          </a:p>
        </p:txBody>
      </p:sp>
    </p:spTree>
    <p:extLst>
      <p:ext uri="{BB962C8B-B14F-4D97-AF65-F5344CB8AC3E}">
        <p14:creationId xmlns:p14="http://schemas.microsoft.com/office/powerpoint/2010/main" val="2854478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53"/>
          <p:cNvSpPr txBox="1">
            <a:spLocks noGrp="1"/>
          </p:cNvSpPr>
          <p:nvPr>
            <p:ph type="title" idx="4"/>
          </p:nvPr>
        </p:nvSpPr>
        <p:spPr>
          <a:xfrm>
            <a:off x="435856" y="405279"/>
            <a:ext cx="4021844" cy="12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UKF PRECISSION</a:t>
            </a:r>
            <a:endParaRPr dirty="0"/>
          </a:p>
        </p:txBody>
      </p:sp>
      <p:sp>
        <p:nvSpPr>
          <p:cNvPr id="1123" name="Google Shape;1123;p53"/>
          <p:cNvSpPr txBox="1">
            <a:spLocks noGrp="1"/>
          </p:cNvSpPr>
          <p:nvPr>
            <p:ph type="title"/>
          </p:nvPr>
        </p:nvSpPr>
        <p:spPr>
          <a:xfrm>
            <a:off x="691176" y="1041129"/>
            <a:ext cx="784839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RMSE error for d = 50 km and t = 200 s with 1 observer.</a:t>
            </a:r>
            <a:endParaRPr lang="es-ES" dirty="0"/>
          </a:p>
        </p:txBody>
      </p:sp>
      <p:sp>
        <p:nvSpPr>
          <p:cNvPr id="1135" name="Google Shape;1135;p53"/>
          <p:cNvSpPr/>
          <p:nvPr/>
        </p:nvSpPr>
        <p:spPr>
          <a:xfrm>
            <a:off x="4392242" y="371340"/>
            <a:ext cx="271200" cy="27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6" name="Google Shape;1136;p53"/>
          <p:cNvGrpSpPr/>
          <p:nvPr/>
        </p:nvGrpSpPr>
        <p:grpSpPr>
          <a:xfrm>
            <a:off x="8270670" y="4340419"/>
            <a:ext cx="455223" cy="448275"/>
            <a:chOff x="7375048" y="3414796"/>
            <a:chExt cx="455223" cy="448275"/>
          </a:xfrm>
        </p:grpSpPr>
        <p:sp>
          <p:nvSpPr>
            <p:cNvPr id="1137" name="Google Shape;1137;p53"/>
            <p:cNvSpPr/>
            <p:nvPr/>
          </p:nvSpPr>
          <p:spPr>
            <a:xfrm>
              <a:off x="7752271" y="3414796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8" name="Google Shape;1138;p53"/>
            <p:cNvGrpSpPr/>
            <p:nvPr/>
          </p:nvGrpSpPr>
          <p:grpSpPr>
            <a:xfrm>
              <a:off x="7375048" y="3785071"/>
              <a:ext cx="455223" cy="78000"/>
              <a:chOff x="3891548" y="613600"/>
              <a:chExt cx="455223" cy="78000"/>
            </a:xfrm>
          </p:grpSpPr>
          <p:sp>
            <p:nvSpPr>
              <p:cNvPr id="1139" name="Google Shape;1139;p53"/>
              <p:cNvSpPr/>
              <p:nvPr/>
            </p:nvSpPr>
            <p:spPr>
              <a:xfrm>
                <a:off x="3891548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53"/>
              <p:cNvSpPr/>
              <p:nvPr/>
            </p:nvSpPr>
            <p:spPr>
              <a:xfrm>
                <a:off x="4268771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002A5D3-D4E4-0DB8-72F2-714D4A4EB0DE}"/>
              </a:ext>
            </a:extLst>
          </p:cNvPr>
          <p:cNvSpPr txBox="1"/>
          <p:nvPr/>
        </p:nvSpPr>
        <p:spPr>
          <a:xfrm>
            <a:off x="8382000" y="4831080"/>
            <a:ext cx="861060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IBM Plex Sans" panose="020B0503050203000203" pitchFamily="34" charset="0"/>
              </a:rPr>
              <a:t>11/16</a:t>
            </a:r>
          </a:p>
        </p:txBody>
      </p:sp>
      <p:pic>
        <p:nvPicPr>
          <p:cNvPr id="4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4A86B553-7E26-2A78-7D8E-08B6236D68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59" r="8698"/>
          <a:stretch/>
        </p:blipFill>
        <p:spPr>
          <a:xfrm>
            <a:off x="1864676" y="1568829"/>
            <a:ext cx="5414648" cy="311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278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46"/>
          <p:cNvSpPr/>
          <p:nvPr/>
        </p:nvSpPr>
        <p:spPr>
          <a:xfrm rot="10800000">
            <a:off x="-931900" y="2571750"/>
            <a:ext cx="3768900" cy="3771900"/>
          </a:xfrm>
          <a:prstGeom prst="pie">
            <a:avLst>
              <a:gd name="adj1" fmla="val 5385337"/>
              <a:gd name="adj2" fmla="val 1079755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46"/>
          <p:cNvSpPr txBox="1">
            <a:spLocks noGrp="1"/>
          </p:cNvSpPr>
          <p:nvPr>
            <p:ph type="title"/>
          </p:nvPr>
        </p:nvSpPr>
        <p:spPr>
          <a:xfrm>
            <a:off x="2149099" y="435900"/>
            <a:ext cx="6295175" cy="9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CONCLUSIONS</a:t>
            </a:r>
            <a:endParaRPr sz="4800" dirty="0"/>
          </a:p>
        </p:txBody>
      </p:sp>
      <p:pic>
        <p:nvPicPr>
          <p:cNvPr id="978" name="Google Shape;978;p46"/>
          <p:cNvPicPr preferRelativeResize="0"/>
          <p:nvPr/>
        </p:nvPicPr>
        <p:blipFill rotWithShape="1">
          <a:blip r:embed="rId3">
            <a:alphaModFix/>
          </a:blip>
          <a:srcRect t="13867" r="13867"/>
          <a:stretch/>
        </p:blipFill>
        <p:spPr>
          <a:xfrm rot="8100000">
            <a:off x="2838942" y="2557693"/>
            <a:ext cx="3771708" cy="3771708"/>
          </a:xfrm>
          <a:prstGeom prst="chord">
            <a:avLst>
              <a:gd name="adj1" fmla="val 2675382"/>
              <a:gd name="adj2" fmla="val 13522363"/>
            </a:avLst>
          </a:prstGeom>
          <a:noFill/>
          <a:ln>
            <a:noFill/>
          </a:ln>
        </p:spPr>
      </p:pic>
      <p:sp>
        <p:nvSpPr>
          <p:cNvPr id="979" name="Google Shape;979;p46"/>
          <p:cNvSpPr/>
          <p:nvPr/>
        </p:nvSpPr>
        <p:spPr>
          <a:xfrm rot="5400000" flipH="1">
            <a:off x="-1874710" y="2441875"/>
            <a:ext cx="4020600" cy="27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0" name="Google Shape;980;p46"/>
          <p:cNvGrpSpPr/>
          <p:nvPr/>
        </p:nvGrpSpPr>
        <p:grpSpPr>
          <a:xfrm>
            <a:off x="948188" y="2557602"/>
            <a:ext cx="3771900" cy="3771900"/>
            <a:chOff x="273789" y="683315"/>
            <a:chExt cx="3771900" cy="3771900"/>
          </a:xfrm>
        </p:grpSpPr>
        <p:sp>
          <p:nvSpPr>
            <p:cNvPr id="981" name="Google Shape;981;p46"/>
            <p:cNvSpPr/>
            <p:nvPr/>
          </p:nvSpPr>
          <p:spPr>
            <a:xfrm>
              <a:off x="273789" y="683315"/>
              <a:ext cx="3771900" cy="37719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2" name="Google Shape;982;p46"/>
            <p:cNvGrpSpPr/>
            <p:nvPr/>
          </p:nvGrpSpPr>
          <p:grpSpPr>
            <a:xfrm>
              <a:off x="913912" y="1329232"/>
              <a:ext cx="2491800" cy="2491800"/>
              <a:chOff x="913912" y="1288732"/>
              <a:chExt cx="2491800" cy="2491800"/>
            </a:xfrm>
          </p:grpSpPr>
          <p:sp>
            <p:nvSpPr>
              <p:cNvPr id="983" name="Google Shape;983;p46"/>
              <p:cNvSpPr/>
              <p:nvPr/>
            </p:nvSpPr>
            <p:spPr>
              <a:xfrm>
                <a:off x="913912" y="1288732"/>
                <a:ext cx="2491800" cy="24918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46"/>
              <p:cNvSpPr/>
              <p:nvPr/>
            </p:nvSpPr>
            <p:spPr>
              <a:xfrm>
                <a:off x="1526937" y="1901753"/>
                <a:ext cx="1266000" cy="12654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5" name="Google Shape;985;p46"/>
          <p:cNvSpPr/>
          <p:nvPr/>
        </p:nvSpPr>
        <p:spPr>
          <a:xfrm>
            <a:off x="271200" y="4457700"/>
            <a:ext cx="6343800" cy="42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46"/>
          <p:cNvSpPr txBox="1">
            <a:spLocks noGrp="1"/>
          </p:cNvSpPr>
          <p:nvPr>
            <p:ph type="title" idx="2"/>
          </p:nvPr>
        </p:nvSpPr>
        <p:spPr>
          <a:xfrm>
            <a:off x="699725" y="431275"/>
            <a:ext cx="1854300" cy="19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987" name="Google Shape;987;p46"/>
          <p:cNvSpPr/>
          <p:nvPr/>
        </p:nvSpPr>
        <p:spPr>
          <a:xfrm flipH="1">
            <a:off x="6676258" y="1288873"/>
            <a:ext cx="271200" cy="27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46"/>
          <p:cNvSpPr/>
          <p:nvPr/>
        </p:nvSpPr>
        <p:spPr>
          <a:xfrm flipH="1">
            <a:off x="2740412" y="3106329"/>
            <a:ext cx="187500" cy="187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9" name="Google Shape;989;p46"/>
          <p:cNvGrpSpPr/>
          <p:nvPr/>
        </p:nvGrpSpPr>
        <p:grpSpPr>
          <a:xfrm flipH="1">
            <a:off x="5424969" y="1803946"/>
            <a:ext cx="832446" cy="78000"/>
            <a:chOff x="3514325" y="613600"/>
            <a:chExt cx="832446" cy="78000"/>
          </a:xfrm>
        </p:grpSpPr>
        <p:sp>
          <p:nvSpPr>
            <p:cNvPr id="990" name="Google Shape;990;p46"/>
            <p:cNvSpPr/>
            <p:nvPr/>
          </p:nvSpPr>
          <p:spPr>
            <a:xfrm>
              <a:off x="3514325" y="613600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6"/>
            <p:cNvSpPr/>
            <p:nvPr/>
          </p:nvSpPr>
          <p:spPr>
            <a:xfrm>
              <a:off x="3891548" y="613600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6"/>
            <p:cNvSpPr/>
            <p:nvPr/>
          </p:nvSpPr>
          <p:spPr>
            <a:xfrm>
              <a:off x="4268771" y="613600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23737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51"/>
          <p:cNvSpPr txBox="1">
            <a:spLocks noGrp="1"/>
          </p:cNvSpPr>
          <p:nvPr>
            <p:ph type="subTitle" idx="1"/>
          </p:nvPr>
        </p:nvSpPr>
        <p:spPr>
          <a:xfrm>
            <a:off x="312420" y="1051601"/>
            <a:ext cx="7508328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latin typeface="IBM Plex Sans" panose="020B0503050203000203" pitchFamily="34" charset="0"/>
              </a:rPr>
              <a:t>Code refactored for improved structure and modularity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1800" dirty="0">
              <a:latin typeface="IBM Plex Sans" panose="020B0503050203000203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latin typeface="IBM Plex Sans" panose="020B0503050203000203" pitchFamily="34" charset="0"/>
              </a:rPr>
              <a:t>User-friendly script for simulation execution developed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1800" dirty="0">
              <a:latin typeface="IBM Plex Sans" panose="020B0503050203000203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latin typeface="IBM Plex Sans" panose="020B0503050203000203" pitchFamily="34" charset="0"/>
              </a:rPr>
              <a:t>Photometry module calculates apparent magnitude, providing insights for future work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1800" dirty="0">
              <a:latin typeface="IBM Plex Sans" panose="020B0503050203000203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latin typeface="IBM Plex Sans" panose="020B0503050203000203" pitchFamily="34" charset="0"/>
              </a:rPr>
              <a:t>Initial observation constellation prototype developed, requiring further refinement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1800" dirty="0">
              <a:latin typeface="IBM Plex Sans" panose="020B0503050203000203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latin typeface="IBM Plex Sans" panose="020B0503050203000203" pitchFamily="34" charset="0"/>
              </a:rPr>
              <a:t>Sensitivity analysis identifies the number of observers as a critical variable for future improvements</a:t>
            </a:r>
            <a:endParaRPr sz="1800" dirty="0">
              <a:latin typeface="IBM Plex Sans" panose="020B0503050203000203" pitchFamily="34" charset="0"/>
            </a:endParaRPr>
          </a:p>
        </p:txBody>
      </p:sp>
      <p:sp>
        <p:nvSpPr>
          <p:cNvPr id="1094" name="Google Shape;1094;p51"/>
          <p:cNvSpPr/>
          <p:nvPr/>
        </p:nvSpPr>
        <p:spPr>
          <a:xfrm>
            <a:off x="4252290" y="1041261"/>
            <a:ext cx="271200" cy="27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97" name="Google Shape;1097;p51"/>
          <p:cNvGrpSpPr/>
          <p:nvPr/>
        </p:nvGrpSpPr>
        <p:grpSpPr>
          <a:xfrm rot="-5400000">
            <a:off x="7368998" y="2109374"/>
            <a:ext cx="455223" cy="448275"/>
            <a:chOff x="7375048" y="3414796"/>
            <a:chExt cx="455223" cy="448275"/>
          </a:xfrm>
        </p:grpSpPr>
        <p:sp>
          <p:nvSpPr>
            <p:cNvPr id="1098" name="Google Shape;1098;p51"/>
            <p:cNvSpPr/>
            <p:nvPr/>
          </p:nvSpPr>
          <p:spPr>
            <a:xfrm>
              <a:off x="7752271" y="3414796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9" name="Google Shape;1099;p51"/>
            <p:cNvGrpSpPr/>
            <p:nvPr/>
          </p:nvGrpSpPr>
          <p:grpSpPr>
            <a:xfrm>
              <a:off x="7375048" y="3785071"/>
              <a:ext cx="455223" cy="78000"/>
              <a:chOff x="3891548" y="613600"/>
              <a:chExt cx="455223" cy="78000"/>
            </a:xfrm>
          </p:grpSpPr>
          <p:sp>
            <p:nvSpPr>
              <p:cNvPr id="1100" name="Google Shape;1100;p51"/>
              <p:cNvSpPr/>
              <p:nvPr/>
            </p:nvSpPr>
            <p:spPr>
              <a:xfrm>
                <a:off x="3891548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51"/>
              <p:cNvSpPr/>
              <p:nvPr/>
            </p:nvSpPr>
            <p:spPr>
              <a:xfrm>
                <a:off x="4268771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" name="Google Shape;1122;p53">
            <a:extLst>
              <a:ext uri="{FF2B5EF4-FFF2-40B4-BE49-F238E27FC236}">
                <a16:creationId xmlns:a16="http://schemas.microsoft.com/office/drawing/2014/main" id="{0C9E622E-DEB0-8D0E-20B8-943C61B05FBC}"/>
              </a:ext>
            </a:extLst>
          </p:cNvPr>
          <p:cNvSpPr txBox="1">
            <a:spLocks/>
          </p:cNvSpPr>
          <p:nvPr/>
        </p:nvSpPr>
        <p:spPr>
          <a:xfrm>
            <a:off x="612773" y="458710"/>
            <a:ext cx="4021844" cy="12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IBM Plex Sans"/>
              <a:buNone/>
              <a:defRPr sz="5500" b="1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IBM Plex Sans"/>
              <a:buNone/>
              <a:defRPr sz="6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IBM Plex Sans"/>
              <a:buNone/>
              <a:defRPr sz="6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IBM Plex Sans"/>
              <a:buNone/>
              <a:defRPr sz="6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IBM Plex Sans"/>
              <a:buNone/>
              <a:defRPr sz="6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IBM Plex Sans"/>
              <a:buNone/>
              <a:defRPr sz="6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IBM Plex Sans"/>
              <a:buNone/>
              <a:defRPr sz="6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IBM Plex Sans"/>
              <a:buNone/>
              <a:defRPr sz="6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IBM Plex Sans"/>
              <a:buNone/>
              <a:defRPr sz="6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s-ES" sz="3600" dirty="0"/>
              <a:t>CONCLUSIONS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3D7C7D4-52FB-C828-A339-5738E26AF973}"/>
              </a:ext>
            </a:extLst>
          </p:cNvPr>
          <p:cNvSpPr txBox="1"/>
          <p:nvPr/>
        </p:nvSpPr>
        <p:spPr>
          <a:xfrm>
            <a:off x="8382000" y="4831080"/>
            <a:ext cx="861060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IBM Plex Sans" panose="020B0503050203000203" pitchFamily="34" charset="0"/>
              </a:rPr>
              <a:t>15/16</a:t>
            </a:r>
          </a:p>
        </p:txBody>
      </p:sp>
    </p:spTree>
    <p:extLst>
      <p:ext uri="{BB962C8B-B14F-4D97-AF65-F5344CB8AC3E}">
        <p14:creationId xmlns:p14="http://schemas.microsoft.com/office/powerpoint/2010/main" val="2733134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51"/>
          <p:cNvSpPr txBox="1">
            <a:spLocks noGrp="1"/>
          </p:cNvSpPr>
          <p:nvPr>
            <p:ph type="subTitle" idx="1"/>
          </p:nvPr>
        </p:nvSpPr>
        <p:spPr>
          <a:xfrm>
            <a:off x="312420" y="1051601"/>
            <a:ext cx="7508328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algn="l">
              <a:buFont typeface="Wingdings" panose="05000000000000000000" pitchFamily="2" charset="2"/>
              <a:buChar char="§"/>
            </a:pPr>
            <a:r>
              <a:rPr lang="en-US" sz="1800" b="0" i="0" u="none" strike="noStrike" baseline="0" dirty="0">
                <a:latin typeface="CMR10"/>
              </a:rPr>
              <a:t>The implementation of various types of constellations, so that the RSO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sz="1800" b="0" i="0" u="none" strike="noStrike" baseline="0" dirty="0">
                <a:latin typeface="CMR10"/>
              </a:rPr>
              <a:t>is always within the visibility sphere of at least two satellites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sz="1800" b="0" i="0" u="none" strike="noStrike" baseline="0" dirty="0">
                <a:latin typeface="CMR10"/>
              </a:rPr>
              <a:t>The expansion of functionalities within the photometry module to allow for diverse modeling of the RSO, for example, using light curves.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sz="1800" b="0" i="0" u="none" strike="noStrike" baseline="0" dirty="0">
                <a:latin typeface="SFRM1000"/>
              </a:rPr>
              <a:t> </a:t>
            </a:r>
            <a:r>
              <a:rPr lang="en-US" sz="1800" b="0" i="0" u="none" strike="noStrike" baseline="0" dirty="0">
                <a:latin typeface="CMR10"/>
              </a:rPr>
              <a:t>The incorporation of RSO modeling into the estimator. This involves modifying the estimator so that magnitude becomes the input, rather than the position vector.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sz="1800" b="0" i="0" u="none" strike="noStrike" baseline="0" dirty="0">
                <a:latin typeface="CMR10"/>
              </a:rPr>
              <a:t>The execution of extensive analyses to obtain a diverse population, facilitating more nuanced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s-ES" sz="1800" b="0" i="0" u="none" strike="noStrike" baseline="0" dirty="0">
                <a:latin typeface="CMR10"/>
              </a:rPr>
              <a:t>and </a:t>
            </a:r>
            <a:r>
              <a:rPr lang="es-ES" sz="1800" b="0" i="0" u="none" strike="noStrike" baseline="0" dirty="0" err="1">
                <a:latin typeface="CMR10"/>
              </a:rPr>
              <a:t>quantitative</a:t>
            </a:r>
            <a:r>
              <a:rPr lang="es-ES" sz="1800" b="0" i="0" u="none" strike="noStrike" baseline="0" dirty="0">
                <a:latin typeface="CMR10"/>
              </a:rPr>
              <a:t> </a:t>
            </a:r>
            <a:r>
              <a:rPr lang="es-ES" sz="1800" b="0" i="0" u="none" strike="noStrike" baseline="0" dirty="0" err="1">
                <a:latin typeface="CMR10"/>
              </a:rPr>
              <a:t>results</a:t>
            </a:r>
            <a:r>
              <a:rPr lang="es-ES" sz="1800" b="0" i="0" u="none" strike="noStrike" baseline="0" dirty="0">
                <a:latin typeface="CMR10"/>
              </a:rPr>
              <a:t>.</a:t>
            </a:r>
            <a:endParaRPr lang="en-US" sz="1800" dirty="0">
              <a:latin typeface="IBM Plex Sans" panose="020B0503050203000203" pitchFamily="34" charset="0"/>
            </a:endParaRPr>
          </a:p>
        </p:txBody>
      </p:sp>
      <p:sp>
        <p:nvSpPr>
          <p:cNvPr id="1094" name="Google Shape;1094;p51"/>
          <p:cNvSpPr/>
          <p:nvPr/>
        </p:nvSpPr>
        <p:spPr>
          <a:xfrm>
            <a:off x="4252290" y="1041261"/>
            <a:ext cx="271200" cy="27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97" name="Google Shape;1097;p51"/>
          <p:cNvGrpSpPr/>
          <p:nvPr/>
        </p:nvGrpSpPr>
        <p:grpSpPr>
          <a:xfrm rot="-5400000">
            <a:off x="7368998" y="2109374"/>
            <a:ext cx="455223" cy="448275"/>
            <a:chOff x="7375048" y="3414796"/>
            <a:chExt cx="455223" cy="448275"/>
          </a:xfrm>
        </p:grpSpPr>
        <p:sp>
          <p:nvSpPr>
            <p:cNvPr id="1098" name="Google Shape;1098;p51"/>
            <p:cNvSpPr/>
            <p:nvPr/>
          </p:nvSpPr>
          <p:spPr>
            <a:xfrm>
              <a:off x="7752271" y="3414796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9" name="Google Shape;1099;p51"/>
            <p:cNvGrpSpPr/>
            <p:nvPr/>
          </p:nvGrpSpPr>
          <p:grpSpPr>
            <a:xfrm>
              <a:off x="7375048" y="3785071"/>
              <a:ext cx="455223" cy="78000"/>
              <a:chOff x="3891548" y="613600"/>
              <a:chExt cx="455223" cy="78000"/>
            </a:xfrm>
          </p:grpSpPr>
          <p:sp>
            <p:nvSpPr>
              <p:cNvPr id="1100" name="Google Shape;1100;p51"/>
              <p:cNvSpPr/>
              <p:nvPr/>
            </p:nvSpPr>
            <p:spPr>
              <a:xfrm>
                <a:off x="3891548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51"/>
              <p:cNvSpPr/>
              <p:nvPr/>
            </p:nvSpPr>
            <p:spPr>
              <a:xfrm>
                <a:off x="4268771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" name="Google Shape;1122;p53">
            <a:extLst>
              <a:ext uri="{FF2B5EF4-FFF2-40B4-BE49-F238E27FC236}">
                <a16:creationId xmlns:a16="http://schemas.microsoft.com/office/drawing/2014/main" id="{0C9E622E-DEB0-8D0E-20B8-943C61B05FBC}"/>
              </a:ext>
            </a:extLst>
          </p:cNvPr>
          <p:cNvSpPr txBox="1">
            <a:spLocks/>
          </p:cNvSpPr>
          <p:nvPr/>
        </p:nvSpPr>
        <p:spPr>
          <a:xfrm>
            <a:off x="426720" y="405411"/>
            <a:ext cx="3977640" cy="768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IBM Plex Sans"/>
              <a:buNone/>
              <a:defRPr sz="5500" b="1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IBM Plex Sans"/>
              <a:buNone/>
              <a:defRPr sz="6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IBM Plex Sans"/>
              <a:buNone/>
              <a:defRPr sz="6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IBM Plex Sans"/>
              <a:buNone/>
              <a:defRPr sz="6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IBM Plex Sans"/>
              <a:buNone/>
              <a:defRPr sz="6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IBM Plex Sans"/>
              <a:buNone/>
              <a:defRPr sz="6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IBM Plex Sans"/>
              <a:buNone/>
              <a:defRPr sz="6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IBM Plex Sans"/>
              <a:buNone/>
              <a:defRPr sz="6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IBM Plex Sans"/>
              <a:buNone/>
              <a:defRPr sz="6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s-ES" sz="3600" dirty="0"/>
              <a:t>FUTURE WORK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1323984-80D4-AA76-76B7-917C41FAA20A}"/>
              </a:ext>
            </a:extLst>
          </p:cNvPr>
          <p:cNvSpPr txBox="1"/>
          <p:nvPr/>
        </p:nvSpPr>
        <p:spPr>
          <a:xfrm>
            <a:off x="8382000" y="4831080"/>
            <a:ext cx="861060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latin typeface="IBM Plex Sans" panose="020B0503050203000203" pitchFamily="34" charset="0"/>
              </a:rPr>
              <a:t>16/16</a:t>
            </a:r>
            <a:endParaRPr lang="es-ES" dirty="0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6663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38"/>
          <p:cNvSpPr txBox="1">
            <a:spLocks noGrp="1"/>
          </p:cNvSpPr>
          <p:nvPr>
            <p:ph type="title"/>
          </p:nvPr>
        </p:nvSpPr>
        <p:spPr>
          <a:xfrm>
            <a:off x="699600" y="291860"/>
            <a:ext cx="3872400" cy="12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chemeClr val="lt1"/>
                </a:highlight>
              </a:rPr>
              <a:t>REFERENCES</a:t>
            </a:r>
            <a:endParaRPr dirty="0">
              <a:highlight>
                <a:schemeClr val="lt1"/>
              </a:highlight>
            </a:endParaRPr>
          </a:p>
        </p:txBody>
      </p:sp>
      <p:sp>
        <p:nvSpPr>
          <p:cNvPr id="809" name="Google Shape;809;p38"/>
          <p:cNvSpPr txBox="1">
            <a:spLocks noGrp="1"/>
          </p:cNvSpPr>
          <p:nvPr>
            <p:ph type="body" idx="1"/>
          </p:nvPr>
        </p:nvSpPr>
        <p:spPr>
          <a:xfrm>
            <a:off x="369736" y="1855835"/>
            <a:ext cx="8404528" cy="28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457200" lvl="0" indent="-288925" algn="l" rtl="0">
              <a:spcBef>
                <a:spcPts val="0"/>
              </a:spcBef>
              <a:spcAft>
                <a:spcPts val="0"/>
              </a:spcAft>
              <a:buSzPts val="950"/>
              <a:buAutoNum type="arabicPeriod"/>
            </a:pPr>
            <a:r>
              <a:rPr lang="en-US" dirty="0" err="1"/>
              <a:t>Ashikmin</a:t>
            </a:r>
            <a:r>
              <a:rPr lang="en-US" dirty="0"/>
              <a:t>, M., and P. Shirley. 2000. “An Anisotropic Phong Light Reflection Model.” Technical Report UUCS-00-014. Salt Lake City, UT: University of Utah.</a:t>
            </a:r>
          </a:p>
          <a:p>
            <a:pPr marL="457200" lvl="0" indent="-288925" algn="l" rtl="0">
              <a:spcBef>
                <a:spcPts val="0"/>
              </a:spcBef>
              <a:spcAft>
                <a:spcPts val="0"/>
              </a:spcAft>
              <a:buSzPts val="950"/>
              <a:buAutoNum type="arabicPeriod"/>
            </a:pPr>
            <a:r>
              <a:rPr lang="en-US" dirty="0"/>
              <a:t>C. G. </a:t>
            </a:r>
            <a:r>
              <a:rPr lang="en-US" dirty="0" err="1"/>
              <a:t>Bassa</a:t>
            </a:r>
            <a:r>
              <a:rPr lang="en-US" dirty="0"/>
              <a:t>, O. R. Hainaut, and D. </a:t>
            </a:r>
            <a:r>
              <a:rPr lang="en-US" dirty="0" err="1"/>
              <a:t>Galadí-Enríquez</a:t>
            </a:r>
            <a:r>
              <a:rPr lang="en-US" dirty="0"/>
              <a:t>. 2022. “Analytical Simulations of the Effect of Satellite Constellations on Optical and Near-Infrared Observations.” Astronomy &amp; Astrophysics 657 (A75): 19. https://doi.org/10.1051/0004-6361/202142101.</a:t>
            </a:r>
          </a:p>
          <a:p>
            <a:pPr marL="457200" lvl="0" indent="-288925" algn="l" rtl="0">
              <a:spcBef>
                <a:spcPts val="0"/>
              </a:spcBef>
              <a:spcAft>
                <a:spcPts val="0"/>
              </a:spcAft>
              <a:buSzPts val="950"/>
              <a:buAutoNum type="arabicPeriod"/>
            </a:pPr>
            <a:r>
              <a:rPr lang="en-US" dirty="0" err="1"/>
              <a:t>Centinello</a:t>
            </a:r>
            <a:r>
              <a:rPr lang="en-US" dirty="0"/>
              <a:t>, F. J. 2008. “Six Degree of Freedom Estimation with Light Curve Data.” Technical Report. Kihei, HI: Air Force Research Laboratory.</a:t>
            </a:r>
          </a:p>
          <a:p>
            <a:pPr marL="457200" lvl="0" indent="-288925" algn="l" rtl="0">
              <a:spcBef>
                <a:spcPts val="0"/>
              </a:spcBef>
              <a:spcAft>
                <a:spcPts val="0"/>
              </a:spcAft>
              <a:buSzPts val="950"/>
              <a:buAutoNum type="arabicPeriod"/>
            </a:pPr>
            <a:r>
              <a:rPr lang="en-US" dirty="0" err="1"/>
              <a:t>Chessab</a:t>
            </a:r>
            <a:r>
              <a:rPr lang="en-US" dirty="0"/>
              <a:t> Mahdi, Mohammed. 2016. “Study the Space Debris Impact in the Early Stages of the Nano-Satellite Design.” Artificial Satellites. https://doi.org/10.1515/arsa-2016-0014.</a:t>
            </a:r>
          </a:p>
          <a:p>
            <a:pPr marL="457200" lvl="0" indent="-288925" algn="l" rtl="0">
              <a:spcBef>
                <a:spcPts val="0"/>
              </a:spcBef>
              <a:spcAft>
                <a:spcPts val="0"/>
              </a:spcAft>
              <a:buSzPts val="950"/>
              <a:buAutoNum type="arabicPeriod"/>
            </a:pPr>
            <a:r>
              <a:rPr lang="en-US" dirty="0" err="1"/>
              <a:t>Clormann</a:t>
            </a:r>
            <a:r>
              <a:rPr lang="en-US" dirty="0"/>
              <a:t>, &amp; </a:t>
            </a:r>
            <a:r>
              <a:rPr lang="en-US" dirty="0" err="1"/>
              <a:t>Klimburg-Witjes</a:t>
            </a:r>
            <a:r>
              <a:rPr lang="en-US" dirty="0"/>
              <a:t>, M. 2022. “Troubled Orbits and Earthly Concerns: Space Debris as a Boundary Infrastructure.” Science, Technology, &amp; Human Values. https://doi.org/10.1177/01622439211023554.</a:t>
            </a:r>
          </a:p>
          <a:p>
            <a:pPr marL="457200" lvl="0" indent="-288925" algn="l" rtl="0">
              <a:spcBef>
                <a:spcPts val="0"/>
              </a:spcBef>
              <a:spcAft>
                <a:spcPts val="0"/>
              </a:spcAft>
              <a:buSzPts val="950"/>
              <a:buAutoNum type="arabicPeriod"/>
            </a:pPr>
            <a:r>
              <a:rPr lang="en-US" dirty="0" err="1"/>
              <a:t>G.Marchand</a:t>
            </a:r>
            <a:r>
              <a:rPr lang="en-US" dirty="0"/>
              <a:t>, Belinda, and </a:t>
            </a:r>
            <a:r>
              <a:rPr lang="en-US" dirty="0" err="1"/>
              <a:t>J.Kobel</a:t>
            </a:r>
            <a:r>
              <a:rPr lang="en-US" dirty="0"/>
              <a:t> Christopher. 2008. “A Comparison of Satellite Constellations for Continuous Global Coverage.” Edited by The Aerospace Corporation. Galveston.</a:t>
            </a:r>
          </a:p>
          <a:p>
            <a:pPr marL="457200" lvl="0" indent="-288925" algn="l" rtl="0">
              <a:spcBef>
                <a:spcPts val="0"/>
              </a:spcBef>
              <a:spcAft>
                <a:spcPts val="0"/>
              </a:spcAft>
              <a:buSzPts val="950"/>
              <a:buAutoNum type="arabicPeriod"/>
            </a:pPr>
            <a:r>
              <a:rPr lang="en-US" dirty="0"/>
              <a:t>Jah, M., and R. </a:t>
            </a:r>
            <a:r>
              <a:rPr lang="en-US" dirty="0" err="1"/>
              <a:t>Madler</a:t>
            </a:r>
            <a:r>
              <a:rPr lang="en-US" dirty="0"/>
              <a:t>. 2007. “Satellite Characterization: Angles and Light Curve Data Fusion for Spacecraft State and Parameter Estimation.” In Proceedings of the Advanced Maui Optical and Space Surveillance Technologies Conference. Vol. 49. Wailea, Maui, HI.</a:t>
            </a:r>
          </a:p>
          <a:p>
            <a:pPr marL="457200" lvl="0" indent="-288925" algn="l" rtl="0">
              <a:spcBef>
                <a:spcPts val="0"/>
              </a:spcBef>
              <a:spcAft>
                <a:spcPts val="0"/>
              </a:spcAft>
              <a:buSzPts val="950"/>
              <a:buAutoNum type="arabicPeriod"/>
            </a:pPr>
            <a:r>
              <a:rPr lang="en-US" dirty="0" err="1"/>
              <a:t>Julier</a:t>
            </a:r>
            <a:r>
              <a:rPr lang="en-US" dirty="0"/>
              <a:t>, S. J., and J. K. Uhlmann. 2004. “Unscented Filtering and Nonlinear Estimation.” Proceedings of the IEEE 92 (3): 401–22. https://doi.org/10.1109/JPROC.2003.823141.</a:t>
            </a:r>
          </a:p>
          <a:p>
            <a:pPr marL="457200" lvl="0" indent="-288925" algn="l" rtl="0">
              <a:spcBef>
                <a:spcPts val="0"/>
              </a:spcBef>
              <a:spcAft>
                <a:spcPts val="0"/>
              </a:spcAft>
              <a:buSzPts val="950"/>
              <a:buAutoNum type="arabicPeriod"/>
            </a:pPr>
            <a:r>
              <a:rPr lang="en-US" dirty="0" err="1"/>
              <a:t>Kandepu</a:t>
            </a:r>
            <a:r>
              <a:rPr lang="en-US" dirty="0"/>
              <a:t>, R., L. </a:t>
            </a:r>
            <a:r>
              <a:rPr lang="en-US" dirty="0" err="1"/>
              <a:t>Imsland</a:t>
            </a:r>
            <a:r>
              <a:rPr lang="en-US" dirty="0"/>
              <a:t>, and B. A. Foss. 2008. “Constrained State Estimation Using the Unscented Kalman Filter.” In 2008 16th Mediterranean Conference on Control and Automation, 1453–58. IEEE.</a:t>
            </a:r>
          </a:p>
          <a:p>
            <a:pPr marL="457200" lvl="0" indent="-288925" algn="l" rtl="0">
              <a:spcBef>
                <a:spcPts val="0"/>
              </a:spcBef>
              <a:spcAft>
                <a:spcPts val="0"/>
              </a:spcAft>
              <a:buSzPts val="950"/>
              <a:buAutoNum type="arabicPeriod"/>
            </a:pPr>
            <a:r>
              <a:rPr lang="en-US" dirty="0"/>
              <a:t>Lang, Thomas J., and William S. Adams. 1998. “A Comparison of Satellite Constellations for Continuous Global Coverage.” Edited by </a:t>
            </a:r>
            <a:r>
              <a:rPr lang="en-US" dirty="0" err="1"/>
              <a:t>Jozef</a:t>
            </a:r>
            <a:r>
              <a:rPr lang="en-US" dirty="0"/>
              <a:t> C. van der Ha. Dordrecht: Springer Netherlands.</a:t>
            </a:r>
          </a:p>
          <a:p>
            <a:pPr marL="457200" lvl="0" indent="-288925" algn="l" rtl="0">
              <a:spcBef>
                <a:spcPts val="0"/>
              </a:spcBef>
              <a:spcAft>
                <a:spcPts val="0"/>
              </a:spcAft>
              <a:buSzPts val="950"/>
              <a:buAutoNum type="arabicPeriod"/>
            </a:pPr>
            <a:r>
              <a:rPr lang="en-US" dirty="0" err="1"/>
              <a:t>LaViola</a:t>
            </a:r>
            <a:r>
              <a:rPr lang="en-US" dirty="0"/>
              <a:t>, J. J. 2003. “A Comparison of Unscented and Extended Kalman Filtering for Estimating Quaternion Motion.” In Proceedings of the 2003 American Control Conference, 2003., 3:2435–2440 vol.3. https://doi.org/10.1109/ACC.2003.1243440.</a:t>
            </a:r>
          </a:p>
          <a:p>
            <a:pPr marL="457200" lvl="0" indent="-288925" algn="l" rtl="0">
              <a:spcBef>
                <a:spcPts val="0"/>
              </a:spcBef>
              <a:spcAft>
                <a:spcPts val="0"/>
              </a:spcAft>
              <a:buSzPts val="950"/>
              <a:buAutoNum type="arabicPeriod"/>
            </a:pPr>
            <a:r>
              <a:rPr lang="en-US" dirty="0"/>
              <a:t>Linares, Richard, Moriba K. Jah, John L. </a:t>
            </a:r>
            <a:r>
              <a:rPr lang="en-US" dirty="0" err="1"/>
              <a:t>Crassidis</a:t>
            </a:r>
            <a:r>
              <a:rPr lang="en-US" dirty="0"/>
              <a:t>, Fred A. Leve, and Tom </a:t>
            </a:r>
            <a:r>
              <a:rPr lang="en-US" dirty="0" err="1"/>
              <a:t>Kelecy</a:t>
            </a:r>
            <a:r>
              <a:rPr lang="en-US" dirty="0"/>
              <a:t>. 2014. “Astrometric and Photometric Data Fusion for Inactive Space Object Mass and Area Estimation.” Acta </a:t>
            </a:r>
            <a:r>
              <a:rPr lang="en-US" dirty="0" err="1"/>
              <a:t>Astronautica</a:t>
            </a:r>
            <a:r>
              <a:rPr lang="en-US" dirty="0"/>
              <a:t> 99: 1–15. https://doi.org/https://doi.org/10.1016/j.actaastro.2013.10.018.</a:t>
            </a:r>
          </a:p>
          <a:p>
            <a:pPr marL="457200" lvl="0" indent="-288925" algn="l" rtl="0">
              <a:spcBef>
                <a:spcPts val="0"/>
              </a:spcBef>
              <a:spcAft>
                <a:spcPts val="0"/>
              </a:spcAft>
              <a:buSzPts val="950"/>
              <a:buAutoNum type="arabicPeriod"/>
            </a:pPr>
            <a:r>
              <a:rPr lang="en-US" dirty="0" err="1"/>
              <a:t>Schildknecht</a:t>
            </a:r>
            <a:r>
              <a:rPr lang="en-US" dirty="0"/>
              <a:t>, T. 2007. “Optical Surveys for Space Debris.” Astron. </a:t>
            </a:r>
            <a:r>
              <a:rPr lang="en-US" dirty="0" err="1"/>
              <a:t>Astrophys</a:t>
            </a:r>
            <a:r>
              <a:rPr lang="en-US" dirty="0"/>
              <a:t>. Rev. 14 (1): 41–111.</a:t>
            </a:r>
          </a:p>
        </p:txBody>
      </p:sp>
      <p:sp>
        <p:nvSpPr>
          <p:cNvPr id="810" name="Google Shape;810;p38"/>
          <p:cNvSpPr/>
          <p:nvPr/>
        </p:nvSpPr>
        <p:spPr>
          <a:xfrm>
            <a:off x="3746133" y="656510"/>
            <a:ext cx="271200" cy="27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1" name="Google Shape;811;p38"/>
          <p:cNvGrpSpPr/>
          <p:nvPr/>
        </p:nvGrpSpPr>
        <p:grpSpPr>
          <a:xfrm rot="10800000">
            <a:off x="6994048" y="998599"/>
            <a:ext cx="455223" cy="448275"/>
            <a:chOff x="7375048" y="3414796"/>
            <a:chExt cx="455223" cy="448275"/>
          </a:xfrm>
        </p:grpSpPr>
        <p:sp>
          <p:nvSpPr>
            <p:cNvPr id="812" name="Google Shape;812;p38"/>
            <p:cNvSpPr/>
            <p:nvPr/>
          </p:nvSpPr>
          <p:spPr>
            <a:xfrm>
              <a:off x="7752271" y="3414796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3" name="Google Shape;813;p38"/>
            <p:cNvGrpSpPr/>
            <p:nvPr/>
          </p:nvGrpSpPr>
          <p:grpSpPr>
            <a:xfrm>
              <a:off x="7375048" y="3785071"/>
              <a:ext cx="455223" cy="78000"/>
              <a:chOff x="3891548" y="613600"/>
              <a:chExt cx="455223" cy="78000"/>
            </a:xfrm>
          </p:grpSpPr>
          <p:sp>
            <p:nvSpPr>
              <p:cNvPr id="814" name="Google Shape;814;p38"/>
              <p:cNvSpPr/>
              <p:nvPr/>
            </p:nvSpPr>
            <p:spPr>
              <a:xfrm>
                <a:off x="3891548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38"/>
              <p:cNvSpPr/>
              <p:nvPr/>
            </p:nvSpPr>
            <p:spPr>
              <a:xfrm>
                <a:off x="4268771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7875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48"/>
          <p:cNvSpPr txBox="1">
            <a:spLocks noGrp="1"/>
          </p:cNvSpPr>
          <p:nvPr>
            <p:ph type="title"/>
          </p:nvPr>
        </p:nvSpPr>
        <p:spPr>
          <a:xfrm>
            <a:off x="699725" y="435900"/>
            <a:ext cx="3389700" cy="25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QUESTIONS?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20" name="Google Shape;1020;p48"/>
          <p:cNvGrpSpPr/>
          <p:nvPr/>
        </p:nvGrpSpPr>
        <p:grpSpPr>
          <a:xfrm>
            <a:off x="5685326" y="1505300"/>
            <a:ext cx="2124711" cy="2124711"/>
            <a:chOff x="273789" y="683315"/>
            <a:chExt cx="3771900" cy="3771900"/>
          </a:xfrm>
        </p:grpSpPr>
        <p:sp>
          <p:nvSpPr>
            <p:cNvPr id="1021" name="Google Shape;1021;p48"/>
            <p:cNvSpPr/>
            <p:nvPr/>
          </p:nvSpPr>
          <p:spPr>
            <a:xfrm>
              <a:off x="273789" y="683315"/>
              <a:ext cx="3771900" cy="37719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2" name="Google Shape;1022;p48"/>
            <p:cNvGrpSpPr/>
            <p:nvPr/>
          </p:nvGrpSpPr>
          <p:grpSpPr>
            <a:xfrm>
              <a:off x="913912" y="1329232"/>
              <a:ext cx="2491800" cy="2491800"/>
              <a:chOff x="913912" y="1288732"/>
              <a:chExt cx="2491800" cy="2491800"/>
            </a:xfrm>
          </p:grpSpPr>
          <p:sp>
            <p:nvSpPr>
              <p:cNvPr id="1023" name="Google Shape;1023;p48"/>
              <p:cNvSpPr/>
              <p:nvPr/>
            </p:nvSpPr>
            <p:spPr>
              <a:xfrm>
                <a:off x="913912" y="1288732"/>
                <a:ext cx="2491800" cy="24918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48"/>
              <p:cNvSpPr/>
              <p:nvPr/>
            </p:nvSpPr>
            <p:spPr>
              <a:xfrm>
                <a:off x="1526937" y="1901753"/>
                <a:ext cx="1266000" cy="12654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25" name="Google Shape;1025;p48"/>
          <p:cNvSpPr/>
          <p:nvPr/>
        </p:nvSpPr>
        <p:spPr>
          <a:xfrm flipH="1">
            <a:off x="7352212" y="2483729"/>
            <a:ext cx="187500" cy="18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48"/>
          <p:cNvSpPr/>
          <p:nvPr/>
        </p:nvSpPr>
        <p:spPr>
          <a:xfrm flipH="1">
            <a:off x="3490308" y="2307623"/>
            <a:ext cx="271200" cy="27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n 1" descr="Imagen que contiene medidor, reloj&#10;&#10;Descripción generada automáticamente">
            <a:extLst>
              <a:ext uri="{FF2B5EF4-FFF2-40B4-BE49-F238E27FC236}">
                <a16:creationId xmlns:a16="http://schemas.microsoft.com/office/drawing/2014/main" id="{0E0062F3-1BA1-C43C-F500-595330C8F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0407" y="4187323"/>
            <a:ext cx="3872100" cy="61233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41"/>
          <p:cNvSpPr/>
          <p:nvPr/>
        </p:nvSpPr>
        <p:spPr>
          <a:xfrm>
            <a:off x="491302" y="681800"/>
            <a:ext cx="3768900" cy="3771900"/>
          </a:xfrm>
          <a:prstGeom prst="pie">
            <a:avLst>
              <a:gd name="adj1" fmla="val 0"/>
              <a:gd name="adj2" fmla="val 1079755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41"/>
          <p:cNvSpPr txBox="1">
            <a:spLocks noGrp="1"/>
          </p:cNvSpPr>
          <p:nvPr>
            <p:ph type="title"/>
          </p:nvPr>
        </p:nvSpPr>
        <p:spPr>
          <a:xfrm>
            <a:off x="4571975" y="653525"/>
            <a:ext cx="2525700" cy="20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862" name="Google Shape;862;p41"/>
          <p:cNvPicPr preferRelativeResize="0"/>
          <p:nvPr/>
        </p:nvPicPr>
        <p:blipFill rotWithShape="1">
          <a:blip r:embed="rId3">
            <a:alphaModFix/>
          </a:blip>
          <a:srcRect l="231" t="14159" r="14159" b="231"/>
          <a:stretch/>
        </p:blipFill>
        <p:spPr>
          <a:xfrm rot="-2700000">
            <a:off x="489902" y="-1202442"/>
            <a:ext cx="3771708" cy="3771708"/>
          </a:xfrm>
          <a:prstGeom prst="chord">
            <a:avLst>
              <a:gd name="adj1" fmla="val 2675382"/>
              <a:gd name="adj2" fmla="val 13522363"/>
            </a:avLst>
          </a:prstGeom>
          <a:noFill/>
          <a:ln>
            <a:noFill/>
          </a:ln>
        </p:spPr>
      </p:pic>
      <p:grpSp>
        <p:nvGrpSpPr>
          <p:cNvPr id="863" name="Google Shape;863;p41"/>
          <p:cNvGrpSpPr/>
          <p:nvPr/>
        </p:nvGrpSpPr>
        <p:grpSpPr>
          <a:xfrm>
            <a:off x="1313401" y="1505300"/>
            <a:ext cx="2124711" cy="2124711"/>
            <a:chOff x="273789" y="683315"/>
            <a:chExt cx="3771900" cy="3771900"/>
          </a:xfrm>
        </p:grpSpPr>
        <p:sp>
          <p:nvSpPr>
            <p:cNvPr id="864" name="Google Shape;864;p41"/>
            <p:cNvSpPr/>
            <p:nvPr/>
          </p:nvSpPr>
          <p:spPr>
            <a:xfrm>
              <a:off x="273789" y="683315"/>
              <a:ext cx="3771900" cy="37719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5" name="Google Shape;865;p41"/>
            <p:cNvGrpSpPr/>
            <p:nvPr/>
          </p:nvGrpSpPr>
          <p:grpSpPr>
            <a:xfrm>
              <a:off x="913912" y="1329232"/>
              <a:ext cx="2491800" cy="2491800"/>
              <a:chOff x="913912" y="1288732"/>
              <a:chExt cx="2491800" cy="2491800"/>
            </a:xfrm>
          </p:grpSpPr>
          <p:sp>
            <p:nvSpPr>
              <p:cNvPr id="866" name="Google Shape;866;p41"/>
              <p:cNvSpPr/>
              <p:nvPr/>
            </p:nvSpPr>
            <p:spPr>
              <a:xfrm>
                <a:off x="913912" y="1288732"/>
                <a:ext cx="2491800" cy="24918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1"/>
              <p:cNvSpPr/>
              <p:nvPr/>
            </p:nvSpPr>
            <p:spPr>
              <a:xfrm>
                <a:off x="1526937" y="1901753"/>
                <a:ext cx="1266000" cy="12654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68" name="Google Shape;868;p41"/>
          <p:cNvSpPr/>
          <p:nvPr/>
        </p:nvSpPr>
        <p:spPr>
          <a:xfrm>
            <a:off x="1216765" y="2555929"/>
            <a:ext cx="187500" cy="187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41"/>
          <p:cNvSpPr/>
          <p:nvPr/>
        </p:nvSpPr>
        <p:spPr>
          <a:xfrm>
            <a:off x="2207159" y="3102719"/>
            <a:ext cx="337200" cy="337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1"/>
          <p:cNvSpPr txBox="1">
            <a:spLocks noGrp="1"/>
          </p:cNvSpPr>
          <p:nvPr>
            <p:ph type="ctrTitle" idx="2"/>
          </p:nvPr>
        </p:nvSpPr>
        <p:spPr>
          <a:xfrm>
            <a:off x="4571975" y="2555925"/>
            <a:ext cx="4082400" cy="10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872" name="Google Shape;872;p41"/>
          <p:cNvSpPr/>
          <p:nvPr/>
        </p:nvSpPr>
        <p:spPr>
          <a:xfrm>
            <a:off x="6648959" y="435898"/>
            <a:ext cx="271200" cy="27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54"/>
          <p:cNvSpPr/>
          <p:nvPr/>
        </p:nvSpPr>
        <p:spPr>
          <a:xfrm rot="10800000" flipH="1">
            <a:off x="4721000" y="2571750"/>
            <a:ext cx="3768900" cy="3771900"/>
          </a:xfrm>
          <a:prstGeom prst="pie">
            <a:avLst>
              <a:gd name="adj1" fmla="val 5385337"/>
              <a:gd name="adj2" fmla="val 1079755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6" name="Google Shape;1146;p54"/>
          <p:cNvPicPr preferRelativeResize="0"/>
          <p:nvPr/>
        </p:nvPicPr>
        <p:blipFill rotWithShape="1">
          <a:blip r:embed="rId3">
            <a:alphaModFix/>
          </a:blip>
          <a:srcRect l="44266" t="-26595" r="-3100" b="44230"/>
          <a:stretch/>
        </p:blipFill>
        <p:spPr>
          <a:xfrm rot="8100000">
            <a:off x="949942" y="2557693"/>
            <a:ext cx="3771708" cy="3771708"/>
          </a:xfrm>
          <a:prstGeom prst="chord">
            <a:avLst>
              <a:gd name="adj1" fmla="val 2675382"/>
              <a:gd name="adj2" fmla="val 13522363"/>
            </a:avLst>
          </a:prstGeom>
          <a:noFill/>
          <a:ln>
            <a:noFill/>
          </a:ln>
        </p:spPr>
      </p:pic>
      <p:grpSp>
        <p:nvGrpSpPr>
          <p:cNvPr id="1147" name="Google Shape;1147;p54"/>
          <p:cNvGrpSpPr/>
          <p:nvPr/>
        </p:nvGrpSpPr>
        <p:grpSpPr>
          <a:xfrm>
            <a:off x="2835039" y="2557602"/>
            <a:ext cx="3771900" cy="3771900"/>
            <a:chOff x="273789" y="683315"/>
            <a:chExt cx="3771900" cy="3771900"/>
          </a:xfrm>
        </p:grpSpPr>
        <p:sp>
          <p:nvSpPr>
            <p:cNvPr id="1148" name="Google Shape;1148;p54"/>
            <p:cNvSpPr/>
            <p:nvPr/>
          </p:nvSpPr>
          <p:spPr>
            <a:xfrm>
              <a:off x="273789" y="683315"/>
              <a:ext cx="3771900" cy="37719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9" name="Google Shape;1149;p54"/>
            <p:cNvGrpSpPr/>
            <p:nvPr/>
          </p:nvGrpSpPr>
          <p:grpSpPr>
            <a:xfrm>
              <a:off x="913912" y="1329232"/>
              <a:ext cx="2491800" cy="2491800"/>
              <a:chOff x="913912" y="1288732"/>
              <a:chExt cx="2491800" cy="2491800"/>
            </a:xfrm>
          </p:grpSpPr>
          <p:sp>
            <p:nvSpPr>
              <p:cNvPr id="1150" name="Google Shape;1150;p54"/>
              <p:cNvSpPr/>
              <p:nvPr/>
            </p:nvSpPr>
            <p:spPr>
              <a:xfrm>
                <a:off x="913912" y="1288732"/>
                <a:ext cx="2491800" cy="24918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54"/>
              <p:cNvSpPr/>
              <p:nvPr/>
            </p:nvSpPr>
            <p:spPr>
              <a:xfrm>
                <a:off x="1526937" y="1901753"/>
                <a:ext cx="1266000" cy="12654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52" name="Google Shape;1152;p54"/>
          <p:cNvSpPr/>
          <p:nvPr/>
        </p:nvSpPr>
        <p:spPr>
          <a:xfrm>
            <a:off x="3398350" y="4457700"/>
            <a:ext cx="4638900" cy="42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54"/>
          <p:cNvSpPr txBox="1">
            <a:spLocks noGrp="1"/>
          </p:cNvSpPr>
          <p:nvPr>
            <p:ph type="title"/>
          </p:nvPr>
        </p:nvSpPr>
        <p:spPr>
          <a:xfrm>
            <a:off x="699725" y="435900"/>
            <a:ext cx="77445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APPENDIX</a:t>
            </a:r>
            <a:endParaRPr dirty="0">
              <a:solidFill>
                <a:schemeClr val="dk2"/>
              </a:solidFill>
              <a:highlight>
                <a:schemeClr val="dk1"/>
              </a:highlight>
            </a:endParaRPr>
          </a:p>
        </p:txBody>
      </p:sp>
      <p:sp>
        <p:nvSpPr>
          <p:cNvPr id="1154" name="Google Shape;1154;p54"/>
          <p:cNvSpPr/>
          <p:nvPr/>
        </p:nvSpPr>
        <p:spPr>
          <a:xfrm>
            <a:off x="5290984" y="1428117"/>
            <a:ext cx="271200" cy="27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54"/>
          <p:cNvSpPr/>
          <p:nvPr/>
        </p:nvSpPr>
        <p:spPr>
          <a:xfrm>
            <a:off x="4552409" y="2403144"/>
            <a:ext cx="337200" cy="337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51"/>
          <p:cNvSpPr txBox="1">
            <a:spLocks noGrp="1"/>
          </p:cNvSpPr>
          <p:nvPr>
            <p:ph type="subTitle" idx="1"/>
          </p:nvPr>
        </p:nvSpPr>
        <p:spPr>
          <a:xfrm>
            <a:off x="346204" y="1207276"/>
            <a:ext cx="3701641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latin typeface="IBM Plex Sans" panose="020B0503050203000203" pitchFamily="34" charset="0"/>
              </a:rPr>
              <a:t>Newton Equation propagated with RK4</a:t>
            </a:r>
          </a:p>
        </p:txBody>
      </p:sp>
      <p:sp>
        <p:nvSpPr>
          <p:cNvPr id="1094" name="Google Shape;1094;p51"/>
          <p:cNvSpPr/>
          <p:nvPr/>
        </p:nvSpPr>
        <p:spPr>
          <a:xfrm>
            <a:off x="4252290" y="1041261"/>
            <a:ext cx="271200" cy="27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97" name="Google Shape;1097;p51"/>
          <p:cNvGrpSpPr/>
          <p:nvPr/>
        </p:nvGrpSpPr>
        <p:grpSpPr>
          <a:xfrm rot="-5400000">
            <a:off x="7368998" y="2109374"/>
            <a:ext cx="455223" cy="448275"/>
            <a:chOff x="7375048" y="3414796"/>
            <a:chExt cx="455223" cy="448275"/>
          </a:xfrm>
        </p:grpSpPr>
        <p:sp>
          <p:nvSpPr>
            <p:cNvPr id="1098" name="Google Shape;1098;p51"/>
            <p:cNvSpPr/>
            <p:nvPr/>
          </p:nvSpPr>
          <p:spPr>
            <a:xfrm>
              <a:off x="7752271" y="3414796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9" name="Google Shape;1099;p51"/>
            <p:cNvGrpSpPr/>
            <p:nvPr/>
          </p:nvGrpSpPr>
          <p:grpSpPr>
            <a:xfrm>
              <a:off x="7375048" y="3785071"/>
              <a:ext cx="455223" cy="78000"/>
              <a:chOff x="3891548" y="613600"/>
              <a:chExt cx="455223" cy="78000"/>
            </a:xfrm>
          </p:grpSpPr>
          <p:sp>
            <p:nvSpPr>
              <p:cNvPr id="1100" name="Google Shape;1100;p51"/>
              <p:cNvSpPr/>
              <p:nvPr/>
            </p:nvSpPr>
            <p:spPr>
              <a:xfrm>
                <a:off x="3891548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51"/>
              <p:cNvSpPr/>
              <p:nvPr/>
            </p:nvSpPr>
            <p:spPr>
              <a:xfrm>
                <a:off x="4268771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" name="Google Shape;1122;p53">
            <a:extLst>
              <a:ext uri="{FF2B5EF4-FFF2-40B4-BE49-F238E27FC236}">
                <a16:creationId xmlns:a16="http://schemas.microsoft.com/office/drawing/2014/main" id="{0C9E622E-DEB0-8D0E-20B8-943C61B05FBC}"/>
              </a:ext>
            </a:extLst>
          </p:cNvPr>
          <p:cNvSpPr txBox="1">
            <a:spLocks/>
          </p:cNvSpPr>
          <p:nvPr/>
        </p:nvSpPr>
        <p:spPr>
          <a:xfrm>
            <a:off x="605024" y="494122"/>
            <a:ext cx="4021844" cy="8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IBM Plex Sans"/>
              <a:buNone/>
              <a:defRPr sz="5500" b="1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IBM Plex Sans"/>
              <a:buNone/>
              <a:defRPr sz="6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IBM Plex Sans"/>
              <a:buNone/>
              <a:defRPr sz="6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IBM Plex Sans"/>
              <a:buNone/>
              <a:defRPr sz="6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IBM Plex Sans"/>
              <a:buNone/>
              <a:defRPr sz="6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IBM Plex Sans"/>
              <a:buNone/>
              <a:defRPr sz="6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IBM Plex Sans"/>
              <a:buNone/>
              <a:defRPr sz="6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IBM Plex Sans"/>
              <a:buNone/>
              <a:defRPr sz="6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IBM Plex Sans"/>
              <a:buNone/>
              <a:defRPr sz="6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s-ES" sz="3600" dirty="0"/>
              <a:t>A1. SIMULATOR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3D7C7D4-52FB-C828-A339-5738E26AF973}"/>
              </a:ext>
            </a:extLst>
          </p:cNvPr>
          <p:cNvSpPr txBox="1"/>
          <p:nvPr/>
        </p:nvSpPr>
        <p:spPr>
          <a:xfrm>
            <a:off x="8382000" y="4831080"/>
            <a:ext cx="861060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IBM Plex Sans" panose="020B0503050203000203" pitchFamily="34" charset="0"/>
              </a:rPr>
              <a:t>15/16</a:t>
            </a:r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15195785-EBA9-7C3B-752E-8168D10FB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966" y="2606150"/>
            <a:ext cx="3393782" cy="2109070"/>
          </a:xfrm>
          <a:prstGeom prst="rect">
            <a:avLst/>
          </a:prstGeom>
        </p:spPr>
      </p:pic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DF2D384A-2819-91BF-F02A-14B08A8D9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99" y="1920429"/>
            <a:ext cx="3100253" cy="2559118"/>
          </a:xfrm>
          <a:prstGeom prst="rect">
            <a:avLst/>
          </a:prstGeo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6085EB48-B69D-C049-E4FC-54304ECCB6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7620" y="1449831"/>
            <a:ext cx="4501290" cy="1227625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5F5FD227-6912-C164-D343-63743259A012}"/>
              </a:ext>
            </a:extLst>
          </p:cNvPr>
          <p:cNvCxnSpPr/>
          <p:nvPr/>
        </p:nvCxnSpPr>
        <p:spPr>
          <a:xfrm>
            <a:off x="3909611" y="1449831"/>
            <a:ext cx="23092" cy="326538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1738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51"/>
          <p:cNvSpPr/>
          <p:nvPr/>
        </p:nvSpPr>
        <p:spPr>
          <a:xfrm>
            <a:off x="6045857" y="292680"/>
            <a:ext cx="271200" cy="27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97" name="Google Shape;1097;p51"/>
          <p:cNvGrpSpPr/>
          <p:nvPr/>
        </p:nvGrpSpPr>
        <p:grpSpPr>
          <a:xfrm rot="-5400000">
            <a:off x="7368998" y="2109374"/>
            <a:ext cx="455223" cy="448275"/>
            <a:chOff x="7375048" y="3414796"/>
            <a:chExt cx="455223" cy="448275"/>
          </a:xfrm>
        </p:grpSpPr>
        <p:sp>
          <p:nvSpPr>
            <p:cNvPr id="1098" name="Google Shape;1098;p51"/>
            <p:cNvSpPr/>
            <p:nvPr/>
          </p:nvSpPr>
          <p:spPr>
            <a:xfrm>
              <a:off x="7752271" y="3414796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9" name="Google Shape;1099;p51"/>
            <p:cNvGrpSpPr/>
            <p:nvPr/>
          </p:nvGrpSpPr>
          <p:grpSpPr>
            <a:xfrm>
              <a:off x="7375048" y="3785071"/>
              <a:ext cx="455223" cy="78000"/>
              <a:chOff x="3891548" y="613600"/>
              <a:chExt cx="455223" cy="78000"/>
            </a:xfrm>
          </p:grpSpPr>
          <p:sp>
            <p:nvSpPr>
              <p:cNvPr id="1100" name="Google Shape;1100;p51"/>
              <p:cNvSpPr/>
              <p:nvPr/>
            </p:nvSpPr>
            <p:spPr>
              <a:xfrm>
                <a:off x="3891548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51"/>
              <p:cNvSpPr/>
              <p:nvPr/>
            </p:nvSpPr>
            <p:spPr>
              <a:xfrm>
                <a:off x="4268771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" name="Google Shape;1122;p53">
            <a:extLst>
              <a:ext uri="{FF2B5EF4-FFF2-40B4-BE49-F238E27FC236}">
                <a16:creationId xmlns:a16="http://schemas.microsoft.com/office/drawing/2014/main" id="{0C9E622E-DEB0-8D0E-20B8-943C61B05FBC}"/>
              </a:ext>
            </a:extLst>
          </p:cNvPr>
          <p:cNvSpPr txBox="1">
            <a:spLocks/>
          </p:cNvSpPr>
          <p:nvPr/>
        </p:nvSpPr>
        <p:spPr>
          <a:xfrm>
            <a:off x="248563" y="284210"/>
            <a:ext cx="5447220" cy="8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IBM Plex Sans"/>
              <a:buNone/>
              <a:defRPr sz="5500" b="1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IBM Plex Sans"/>
              <a:buNone/>
              <a:defRPr sz="6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IBM Plex Sans"/>
              <a:buNone/>
              <a:defRPr sz="6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IBM Plex Sans"/>
              <a:buNone/>
              <a:defRPr sz="6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IBM Plex Sans"/>
              <a:buNone/>
              <a:defRPr sz="6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IBM Plex Sans"/>
              <a:buNone/>
              <a:defRPr sz="6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IBM Plex Sans"/>
              <a:buNone/>
              <a:defRPr sz="6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IBM Plex Sans"/>
              <a:buNone/>
              <a:defRPr sz="6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IBM Plex Sans"/>
              <a:buNone/>
              <a:defRPr sz="6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s-ES" sz="3600" dirty="0"/>
              <a:t>A2. UKF FORMULATION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3D7C7D4-52FB-C828-A339-5738E26AF973}"/>
              </a:ext>
            </a:extLst>
          </p:cNvPr>
          <p:cNvSpPr txBox="1"/>
          <p:nvPr/>
        </p:nvSpPr>
        <p:spPr>
          <a:xfrm>
            <a:off x="8382000" y="4831080"/>
            <a:ext cx="861060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IBM Plex Sans" panose="020B0503050203000203" pitchFamily="34" charset="0"/>
              </a:rPr>
              <a:t>15/16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5F5FD227-6912-C164-D343-63743259A012}"/>
              </a:ext>
            </a:extLst>
          </p:cNvPr>
          <p:cNvCxnSpPr/>
          <p:nvPr/>
        </p:nvCxnSpPr>
        <p:spPr>
          <a:xfrm>
            <a:off x="3878654" y="1399905"/>
            <a:ext cx="23092" cy="326538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Imagen 10" descr="Texto&#10;&#10;Descripción generada automáticamente">
            <a:extLst>
              <a:ext uri="{FF2B5EF4-FFF2-40B4-BE49-F238E27FC236}">
                <a16:creationId xmlns:a16="http://schemas.microsoft.com/office/drawing/2014/main" id="{9FD924F3-F479-ED52-4B26-59E60E4EA9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260"/>
          <a:stretch/>
        </p:blipFill>
        <p:spPr>
          <a:xfrm>
            <a:off x="338100" y="3094038"/>
            <a:ext cx="3418443" cy="1694579"/>
          </a:xfrm>
          <a:prstGeom prst="rect">
            <a:avLst/>
          </a:prstGeom>
        </p:spPr>
      </p:pic>
      <p:pic>
        <p:nvPicPr>
          <p:cNvPr id="13" name="Imagen 12" descr="Texto, Pizarra&#10;&#10;Descripción generada automáticamente">
            <a:extLst>
              <a:ext uri="{FF2B5EF4-FFF2-40B4-BE49-F238E27FC236}">
                <a16:creationId xmlns:a16="http://schemas.microsoft.com/office/drawing/2014/main" id="{094A9D0A-A9EF-73F4-8F4A-0D2C2665B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563" y="1289837"/>
            <a:ext cx="2505458" cy="816063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47809303-4F3C-4B77-3290-3D6723149EB9}"/>
              </a:ext>
            </a:extLst>
          </p:cNvPr>
          <p:cNvSpPr txBox="1"/>
          <p:nvPr/>
        </p:nvSpPr>
        <p:spPr>
          <a:xfrm>
            <a:off x="348711" y="1022888"/>
            <a:ext cx="3210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latin typeface="IBM Plex Sans" panose="020B0503050203000203" pitchFamily="34" charset="0"/>
              </a:rPr>
              <a:t>Consider</a:t>
            </a:r>
            <a:r>
              <a:rPr lang="es-ES" dirty="0">
                <a:latin typeface="IBM Plex Sans" panose="020B0503050203000203" pitchFamily="34" charset="0"/>
              </a:rPr>
              <a:t> </a:t>
            </a:r>
            <a:r>
              <a:rPr lang="es-ES" dirty="0" err="1">
                <a:latin typeface="IBM Plex Sans" panose="020B0503050203000203" pitchFamily="34" charset="0"/>
              </a:rPr>
              <a:t>this</a:t>
            </a:r>
            <a:r>
              <a:rPr lang="es-ES" dirty="0">
                <a:latin typeface="IBM Plex Sans" panose="020B0503050203000203" pitchFamily="34" charset="0"/>
              </a:rPr>
              <a:t> non-linear </a:t>
            </a:r>
            <a:r>
              <a:rPr lang="es-ES" dirty="0" err="1">
                <a:latin typeface="IBM Plex Sans" panose="020B0503050203000203" pitchFamily="34" charset="0"/>
              </a:rPr>
              <a:t>system</a:t>
            </a:r>
            <a:endParaRPr lang="es-ES" dirty="0">
              <a:latin typeface="IBM Plex Sans" panose="020B0503050203000203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00DAB0C-4168-70C9-8686-30303E492392}"/>
              </a:ext>
            </a:extLst>
          </p:cNvPr>
          <p:cNvSpPr txBox="1"/>
          <p:nvPr/>
        </p:nvSpPr>
        <p:spPr>
          <a:xfrm>
            <a:off x="375551" y="2158943"/>
            <a:ext cx="33435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Sans" panose="020B0503050203000203" pitchFamily="34" charset="0"/>
              </a:rPr>
              <a:t>Assuming a known (or accurately estimated) covariance matrix of the state variables (Pk) the sigma points are:</a:t>
            </a:r>
            <a:endParaRPr lang="es-ES" dirty="0">
              <a:latin typeface="IBM Plex Sans" panose="020B0503050203000203" pitchFamily="34" charset="0"/>
            </a:endParaRPr>
          </a:p>
        </p:txBody>
      </p:sp>
      <p:pic>
        <p:nvPicPr>
          <p:cNvPr id="18" name="Imagen 17" descr="Imagen que contiene Texto&#10;&#10;Descripción generada automáticamente">
            <a:extLst>
              <a:ext uri="{FF2B5EF4-FFF2-40B4-BE49-F238E27FC236}">
                <a16:creationId xmlns:a16="http://schemas.microsoft.com/office/drawing/2014/main" id="{14BCC3D0-D33D-B753-8ED1-182563C76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5968" y="1106105"/>
            <a:ext cx="3893057" cy="1999590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F241C057-3AD0-828E-4E50-824E14C14A0F}"/>
              </a:ext>
            </a:extLst>
          </p:cNvPr>
          <p:cNvSpPr txBox="1"/>
          <p:nvPr/>
        </p:nvSpPr>
        <p:spPr>
          <a:xfrm>
            <a:off x="4146122" y="1030458"/>
            <a:ext cx="3892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Sans" panose="020B0503050203000203" pitchFamily="34" charset="0"/>
              </a:rPr>
              <a:t>And the weights associated to these points</a:t>
            </a:r>
            <a:endParaRPr lang="es-ES" dirty="0">
              <a:latin typeface="IBM Plex Sans" panose="020B0503050203000203" pitchFamily="34" charset="0"/>
            </a:endParaRPr>
          </a:p>
        </p:txBody>
      </p:sp>
      <p:pic>
        <p:nvPicPr>
          <p:cNvPr id="25" name="Imagen 24" descr="Texto&#10;&#10;Descripción generada automáticamente">
            <a:extLst>
              <a:ext uri="{FF2B5EF4-FFF2-40B4-BE49-F238E27FC236}">
                <a16:creationId xmlns:a16="http://schemas.microsoft.com/office/drawing/2014/main" id="{F5692FA2-DDAA-72B1-3657-9A9BFCF2A1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5454" y="3230620"/>
            <a:ext cx="4634593" cy="1393939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DF6D4C74-A25B-EBB0-CFCD-51DA6F0D2F70}"/>
              </a:ext>
            </a:extLst>
          </p:cNvPr>
          <p:cNvSpPr txBox="1"/>
          <p:nvPr/>
        </p:nvSpPr>
        <p:spPr>
          <a:xfrm>
            <a:off x="3901746" y="2981163"/>
            <a:ext cx="4793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baseline="0" dirty="0">
                <a:latin typeface="IBM Plex Sans" panose="020B0503050203000203" pitchFamily="34" charset="0"/>
              </a:rPr>
              <a:t>Then, the predicted state and covariance matrix are:</a:t>
            </a:r>
            <a:endParaRPr lang="es-ES" sz="1100" dirty="0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04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51"/>
          <p:cNvSpPr/>
          <p:nvPr/>
        </p:nvSpPr>
        <p:spPr>
          <a:xfrm>
            <a:off x="6045857" y="292680"/>
            <a:ext cx="271200" cy="27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97" name="Google Shape;1097;p51"/>
          <p:cNvGrpSpPr/>
          <p:nvPr/>
        </p:nvGrpSpPr>
        <p:grpSpPr>
          <a:xfrm rot="-5400000">
            <a:off x="7368998" y="2109374"/>
            <a:ext cx="455223" cy="448275"/>
            <a:chOff x="7375048" y="3414796"/>
            <a:chExt cx="455223" cy="448275"/>
          </a:xfrm>
        </p:grpSpPr>
        <p:sp>
          <p:nvSpPr>
            <p:cNvPr id="1098" name="Google Shape;1098;p51"/>
            <p:cNvSpPr/>
            <p:nvPr/>
          </p:nvSpPr>
          <p:spPr>
            <a:xfrm>
              <a:off x="7752271" y="3414796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9" name="Google Shape;1099;p51"/>
            <p:cNvGrpSpPr/>
            <p:nvPr/>
          </p:nvGrpSpPr>
          <p:grpSpPr>
            <a:xfrm>
              <a:off x="7375048" y="3785071"/>
              <a:ext cx="455223" cy="78000"/>
              <a:chOff x="3891548" y="613600"/>
              <a:chExt cx="455223" cy="78000"/>
            </a:xfrm>
          </p:grpSpPr>
          <p:sp>
            <p:nvSpPr>
              <p:cNvPr id="1100" name="Google Shape;1100;p51"/>
              <p:cNvSpPr/>
              <p:nvPr/>
            </p:nvSpPr>
            <p:spPr>
              <a:xfrm>
                <a:off x="3891548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51"/>
              <p:cNvSpPr/>
              <p:nvPr/>
            </p:nvSpPr>
            <p:spPr>
              <a:xfrm>
                <a:off x="4268771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" name="Google Shape;1122;p53">
            <a:extLst>
              <a:ext uri="{FF2B5EF4-FFF2-40B4-BE49-F238E27FC236}">
                <a16:creationId xmlns:a16="http://schemas.microsoft.com/office/drawing/2014/main" id="{0C9E622E-DEB0-8D0E-20B8-943C61B05FBC}"/>
              </a:ext>
            </a:extLst>
          </p:cNvPr>
          <p:cNvSpPr txBox="1">
            <a:spLocks/>
          </p:cNvSpPr>
          <p:nvPr/>
        </p:nvSpPr>
        <p:spPr>
          <a:xfrm>
            <a:off x="248563" y="284210"/>
            <a:ext cx="5447220" cy="8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IBM Plex Sans"/>
              <a:buNone/>
              <a:defRPr sz="5500" b="1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IBM Plex Sans"/>
              <a:buNone/>
              <a:defRPr sz="6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IBM Plex Sans"/>
              <a:buNone/>
              <a:defRPr sz="6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IBM Plex Sans"/>
              <a:buNone/>
              <a:defRPr sz="6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IBM Plex Sans"/>
              <a:buNone/>
              <a:defRPr sz="6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IBM Plex Sans"/>
              <a:buNone/>
              <a:defRPr sz="6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IBM Plex Sans"/>
              <a:buNone/>
              <a:defRPr sz="6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IBM Plex Sans"/>
              <a:buNone/>
              <a:defRPr sz="6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IBM Plex Sans"/>
              <a:buNone/>
              <a:defRPr sz="6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s-ES" sz="3600" dirty="0"/>
              <a:t>A2. UKF FORMULATION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3D7C7D4-52FB-C828-A339-5738E26AF973}"/>
              </a:ext>
            </a:extLst>
          </p:cNvPr>
          <p:cNvSpPr txBox="1"/>
          <p:nvPr/>
        </p:nvSpPr>
        <p:spPr>
          <a:xfrm>
            <a:off x="8382000" y="4831080"/>
            <a:ext cx="861060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IBM Plex Sans" panose="020B0503050203000203" pitchFamily="34" charset="0"/>
              </a:rPr>
              <a:t>15/16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5F5FD227-6912-C164-D343-63743259A012}"/>
              </a:ext>
            </a:extLst>
          </p:cNvPr>
          <p:cNvCxnSpPr/>
          <p:nvPr/>
        </p:nvCxnSpPr>
        <p:spPr>
          <a:xfrm>
            <a:off x="3878654" y="1399905"/>
            <a:ext cx="23092" cy="326538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00DAB0C-4168-70C9-8686-30303E492392}"/>
              </a:ext>
            </a:extLst>
          </p:cNvPr>
          <p:cNvSpPr txBox="1"/>
          <p:nvPr/>
        </p:nvSpPr>
        <p:spPr>
          <a:xfrm>
            <a:off x="388973" y="1092729"/>
            <a:ext cx="33435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Sans" panose="020B0503050203000203" pitchFamily="34" charset="0"/>
              </a:rPr>
              <a:t>This first prediction step keeps estimating the</a:t>
            </a:r>
          </a:p>
          <a:p>
            <a:r>
              <a:rPr lang="en-US" dirty="0">
                <a:latin typeface="IBM Plex Sans" panose="020B0503050203000203" pitchFamily="34" charset="0"/>
              </a:rPr>
              <a:t>estate variables until there is a new experimental (or simulated) measurement available, starting</a:t>
            </a:r>
          </a:p>
          <a:p>
            <a:r>
              <a:rPr lang="en-US" dirty="0">
                <a:latin typeface="IBM Plex Sans" panose="020B0503050203000203" pitchFamily="34" charset="0"/>
              </a:rPr>
              <a:t>the correction step. When this happens, the expected state is calculated as follows</a:t>
            </a:r>
            <a:endParaRPr lang="es-ES" dirty="0">
              <a:latin typeface="IBM Plex Sans" panose="020B0503050203000203" pitchFamily="34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241C057-3AD0-828E-4E50-824E14C14A0F}"/>
              </a:ext>
            </a:extLst>
          </p:cNvPr>
          <p:cNvSpPr txBox="1"/>
          <p:nvPr/>
        </p:nvSpPr>
        <p:spPr>
          <a:xfrm>
            <a:off x="3901746" y="1062571"/>
            <a:ext cx="4346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Sans" panose="020B0503050203000203" pitchFamily="34" charset="0"/>
              </a:rPr>
              <a:t>Having the expected measurement, the corrected state can be calculated as:</a:t>
            </a:r>
            <a:endParaRPr lang="es-ES" dirty="0">
              <a:latin typeface="IBM Plex Sans" panose="020B0503050203000203" pitchFamily="34" charset="0"/>
            </a:endParaRPr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471DA8FF-41BD-EBBE-E297-F56F80C8B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10" y="2908611"/>
            <a:ext cx="3067305" cy="1559943"/>
          </a:xfrm>
          <a:prstGeom prst="rect">
            <a:avLst/>
          </a:prstGeom>
        </p:spPr>
      </p:pic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3E147728-46A8-31D0-993D-F1DB92C22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884" y="1585791"/>
            <a:ext cx="4519370" cy="23048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7098271D-E57B-371E-1AFE-751B87EF8F45}"/>
                  </a:ext>
                </a:extLst>
              </p:cNvPr>
              <p:cNvSpPr txBox="1"/>
              <p:nvPr/>
            </p:nvSpPr>
            <p:spPr>
              <a:xfrm>
                <a:off x="5004905" y="4099222"/>
                <a:ext cx="2445567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,   </m:t>
                    </m:r>
                  </m:oMath>
                </a14:m>
                <a:r>
                  <a:rPr lang="es-ES" dirty="0"/>
                  <a:t> </a:t>
                </a:r>
              </a:p>
              <a:p>
                <a:pPr algn="ctr"/>
                <a:r>
                  <a:rPr lang="es-ES" dirty="0">
                    <a:latin typeface="IBM Plex Sans" panose="020B0503050203000203" pitchFamily="34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0,   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s-ES" dirty="0"/>
              </a:p>
              <a:p>
                <a:pPr algn="ctr"/>
                <a:r>
                  <a:rPr lang="es-ES" dirty="0"/>
                  <a:t> </a:t>
                </a: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7098271D-E57B-371E-1AFE-751B87EF8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905" y="4099222"/>
                <a:ext cx="2445567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5874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51"/>
          <p:cNvSpPr/>
          <p:nvPr/>
        </p:nvSpPr>
        <p:spPr>
          <a:xfrm>
            <a:off x="6045857" y="292680"/>
            <a:ext cx="271200" cy="27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97" name="Google Shape;1097;p51"/>
          <p:cNvGrpSpPr/>
          <p:nvPr/>
        </p:nvGrpSpPr>
        <p:grpSpPr>
          <a:xfrm rot="-5400000">
            <a:off x="7368998" y="2109374"/>
            <a:ext cx="455223" cy="448275"/>
            <a:chOff x="7375048" y="3414796"/>
            <a:chExt cx="455223" cy="448275"/>
          </a:xfrm>
        </p:grpSpPr>
        <p:sp>
          <p:nvSpPr>
            <p:cNvPr id="1098" name="Google Shape;1098;p51"/>
            <p:cNvSpPr/>
            <p:nvPr/>
          </p:nvSpPr>
          <p:spPr>
            <a:xfrm>
              <a:off x="7752271" y="3414796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9" name="Google Shape;1099;p51"/>
            <p:cNvGrpSpPr/>
            <p:nvPr/>
          </p:nvGrpSpPr>
          <p:grpSpPr>
            <a:xfrm>
              <a:off x="7375048" y="3785071"/>
              <a:ext cx="455223" cy="78000"/>
              <a:chOff x="3891548" y="613600"/>
              <a:chExt cx="455223" cy="78000"/>
            </a:xfrm>
          </p:grpSpPr>
          <p:sp>
            <p:nvSpPr>
              <p:cNvPr id="1100" name="Google Shape;1100;p51"/>
              <p:cNvSpPr/>
              <p:nvPr/>
            </p:nvSpPr>
            <p:spPr>
              <a:xfrm>
                <a:off x="3891548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51"/>
              <p:cNvSpPr/>
              <p:nvPr/>
            </p:nvSpPr>
            <p:spPr>
              <a:xfrm>
                <a:off x="4268771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" name="Google Shape;1122;p53">
            <a:extLst>
              <a:ext uri="{FF2B5EF4-FFF2-40B4-BE49-F238E27FC236}">
                <a16:creationId xmlns:a16="http://schemas.microsoft.com/office/drawing/2014/main" id="{0C9E622E-DEB0-8D0E-20B8-943C61B05FBC}"/>
              </a:ext>
            </a:extLst>
          </p:cNvPr>
          <p:cNvSpPr txBox="1">
            <a:spLocks/>
          </p:cNvSpPr>
          <p:nvPr/>
        </p:nvSpPr>
        <p:spPr>
          <a:xfrm>
            <a:off x="248563" y="284210"/>
            <a:ext cx="6369524" cy="8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IBM Plex Sans"/>
              <a:buNone/>
              <a:defRPr sz="5500" b="1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IBM Plex Sans"/>
              <a:buNone/>
              <a:defRPr sz="6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IBM Plex Sans"/>
              <a:buNone/>
              <a:defRPr sz="6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IBM Plex Sans"/>
              <a:buNone/>
              <a:defRPr sz="6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IBM Plex Sans"/>
              <a:buNone/>
              <a:defRPr sz="6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IBM Plex Sans"/>
              <a:buNone/>
              <a:defRPr sz="6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IBM Plex Sans"/>
              <a:buNone/>
              <a:defRPr sz="6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IBM Plex Sans"/>
              <a:buNone/>
              <a:defRPr sz="6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IBM Plex Sans"/>
              <a:buNone/>
              <a:defRPr sz="6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s-ES" sz="3600" dirty="0"/>
              <a:t>A3. M.APP. CALCULATION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3D7C7D4-52FB-C828-A339-5738E26AF973}"/>
              </a:ext>
            </a:extLst>
          </p:cNvPr>
          <p:cNvSpPr txBox="1"/>
          <p:nvPr/>
        </p:nvSpPr>
        <p:spPr>
          <a:xfrm>
            <a:off x="8382000" y="4831080"/>
            <a:ext cx="861060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IBM Plex Sans" panose="020B0503050203000203" pitchFamily="34" charset="0"/>
              </a:rPr>
              <a:t>15/16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5F5FD227-6912-C164-D343-63743259A012}"/>
              </a:ext>
            </a:extLst>
          </p:cNvPr>
          <p:cNvCxnSpPr/>
          <p:nvPr/>
        </p:nvCxnSpPr>
        <p:spPr>
          <a:xfrm>
            <a:off x="3951705" y="1377313"/>
            <a:ext cx="23092" cy="326538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7809303-4F3C-4B77-3290-3D6723149EB9}"/>
              </a:ext>
            </a:extLst>
          </p:cNvPr>
          <p:cNvSpPr txBox="1"/>
          <p:nvPr/>
        </p:nvSpPr>
        <p:spPr>
          <a:xfrm>
            <a:off x="248563" y="1058417"/>
            <a:ext cx="3210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Sans" panose="020B0503050203000203" pitchFamily="34" charset="0"/>
              </a:rPr>
              <a:t>Vector from the observer to the RSO</a:t>
            </a:r>
            <a:endParaRPr lang="es-ES" dirty="0">
              <a:latin typeface="IBM Plex Sans" panose="020B0503050203000203" pitchFamily="34" charset="0"/>
            </a:endParaRPr>
          </a:p>
        </p:txBody>
      </p:sp>
      <p:pic>
        <p:nvPicPr>
          <p:cNvPr id="1090" name="Imagen 1089" descr="Texto&#10;&#10;Descripción generada automáticamente">
            <a:extLst>
              <a:ext uri="{FF2B5EF4-FFF2-40B4-BE49-F238E27FC236}">
                <a16:creationId xmlns:a16="http://schemas.microsoft.com/office/drawing/2014/main" id="{BBD0DCAF-9973-6064-EA3E-8CC1E1B0B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572" y="1417282"/>
            <a:ext cx="1871535" cy="367399"/>
          </a:xfrm>
          <a:prstGeom prst="rect">
            <a:avLst/>
          </a:prstGeom>
        </p:spPr>
      </p:pic>
      <p:pic>
        <p:nvPicPr>
          <p:cNvPr id="1092" name="Imagen 1091">
            <a:extLst>
              <a:ext uri="{FF2B5EF4-FFF2-40B4-BE49-F238E27FC236}">
                <a16:creationId xmlns:a16="http://schemas.microsoft.com/office/drawing/2014/main" id="{154D1507-6730-86A4-3659-C0B17FC12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615" y="2380223"/>
            <a:ext cx="3496230" cy="298524"/>
          </a:xfrm>
          <a:prstGeom prst="rect">
            <a:avLst/>
          </a:prstGeom>
        </p:spPr>
      </p:pic>
      <p:pic>
        <p:nvPicPr>
          <p:cNvPr id="1095" name="Imagen 1094" descr="Texto&#10;&#10;Descripción generada automáticamente">
            <a:extLst>
              <a:ext uri="{FF2B5EF4-FFF2-40B4-BE49-F238E27FC236}">
                <a16:creationId xmlns:a16="http://schemas.microsoft.com/office/drawing/2014/main" id="{D1FF2735-6F3A-AA9A-6558-DF36CD1119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393" y="3110737"/>
            <a:ext cx="3005932" cy="795597"/>
          </a:xfrm>
          <a:prstGeom prst="rect">
            <a:avLst/>
          </a:prstGeom>
        </p:spPr>
      </p:pic>
      <p:pic>
        <p:nvPicPr>
          <p:cNvPr id="1102" name="Imagen 1101" descr="Un conjunto de letras negras en un fondo negro&#10;&#10;Descripción generada automáticamente con confianza media">
            <a:extLst>
              <a:ext uri="{FF2B5EF4-FFF2-40B4-BE49-F238E27FC236}">
                <a16:creationId xmlns:a16="http://schemas.microsoft.com/office/drawing/2014/main" id="{4340FD5C-E21B-6477-F5A4-BC065F7BA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032" y="4031756"/>
            <a:ext cx="1853629" cy="657337"/>
          </a:xfrm>
          <a:prstGeom prst="rect">
            <a:avLst/>
          </a:prstGeom>
        </p:spPr>
      </p:pic>
      <p:pic>
        <p:nvPicPr>
          <p:cNvPr id="1104" name="Imagen 1103" descr="Un conjunto de letras negras en un fondo negro&#10;&#10;Descripción generada automáticamente con confianza media">
            <a:extLst>
              <a:ext uri="{FF2B5EF4-FFF2-40B4-BE49-F238E27FC236}">
                <a16:creationId xmlns:a16="http://schemas.microsoft.com/office/drawing/2014/main" id="{F0B11BD0-3314-1F2F-4884-E54A164A34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6470" y="1314346"/>
            <a:ext cx="3809974" cy="532864"/>
          </a:xfrm>
          <a:prstGeom prst="rect">
            <a:avLst/>
          </a:prstGeom>
        </p:spPr>
      </p:pic>
      <p:sp>
        <p:nvSpPr>
          <p:cNvPr id="1108" name="CuadroTexto 1107">
            <a:extLst>
              <a:ext uri="{FF2B5EF4-FFF2-40B4-BE49-F238E27FC236}">
                <a16:creationId xmlns:a16="http://schemas.microsoft.com/office/drawing/2014/main" id="{61BC5DF7-EF0E-7B6E-710A-522E523C5DF4}"/>
              </a:ext>
            </a:extLst>
          </p:cNvPr>
          <p:cNvSpPr txBox="1"/>
          <p:nvPr/>
        </p:nvSpPr>
        <p:spPr>
          <a:xfrm>
            <a:off x="248563" y="1864929"/>
            <a:ext cx="36260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>
                <a:latin typeface="IBM Plex Sans" panose="020B0503050203000203" pitchFamily="34" charset="0"/>
              </a:rPr>
              <a:t>Decompose</a:t>
            </a:r>
            <a:r>
              <a:rPr lang="es-ES" dirty="0">
                <a:latin typeface="IBM Plex Sans" panose="020B0503050203000203" pitchFamily="34" charset="0"/>
              </a:rPr>
              <a:t> </a:t>
            </a:r>
            <a:r>
              <a:rPr lang="es-ES" dirty="0" err="1">
                <a:latin typeface="IBM Plex Sans" panose="020B0503050203000203" pitchFamily="34" charset="0"/>
              </a:rPr>
              <a:t>the</a:t>
            </a:r>
            <a:r>
              <a:rPr lang="es-ES" dirty="0">
                <a:latin typeface="IBM Plex Sans" panose="020B0503050203000203" pitchFamily="34" charset="0"/>
              </a:rPr>
              <a:t> BDRF (Phong reflexión </a:t>
            </a:r>
            <a:r>
              <a:rPr lang="es-ES" dirty="0" err="1">
                <a:latin typeface="IBM Plex Sans" panose="020B0503050203000203" pitchFamily="34" charset="0"/>
              </a:rPr>
              <a:t>model</a:t>
            </a:r>
            <a:endParaRPr lang="es-ES" dirty="0">
              <a:latin typeface="IBM Plex Sans" panose="020B0503050203000203" pitchFamily="34" charset="0"/>
            </a:endParaRPr>
          </a:p>
        </p:txBody>
      </p:sp>
      <p:sp>
        <p:nvSpPr>
          <p:cNvPr id="1109" name="CuadroTexto 1108">
            <a:extLst>
              <a:ext uri="{FF2B5EF4-FFF2-40B4-BE49-F238E27FC236}">
                <a16:creationId xmlns:a16="http://schemas.microsoft.com/office/drawing/2014/main" id="{1243BDC5-31B0-C599-E526-65BDC9E52712}"/>
              </a:ext>
            </a:extLst>
          </p:cNvPr>
          <p:cNvSpPr txBox="1"/>
          <p:nvPr/>
        </p:nvSpPr>
        <p:spPr>
          <a:xfrm>
            <a:off x="248563" y="2763975"/>
            <a:ext cx="3626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>
                <a:latin typeface="IBM Plex Sans" panose="020B0503050203000203" pitchFamily="34" charset="0"/>
              </a:rPr>
              <a:t>where</a:t>
            </a:r>
            <a:r>
              <a:rPr lang="es-ES" dirty="0">
                <a:latin typeface="IBM Plex Sans" panose="020B0503050203000203" pitchFamily="34" charset="0"/>
              </a:rPr>
              <a:t>:</a:t>
            </a:r>
          </a:p>
        </p:txBody>
      </p:sp>
      <p:sp>
        <p:nvSpPr>
          <p:cNvPr id="1113" name="CuadroTexto 1112">
            <a:extLst>
              <a:ext uri="{FF2B5EF4-FFF2-40B4-BE49-F238E27FC236}">
                <a16:creationId xmlns:a16="http://schemas.microsoft.com/office/drawing/2014/main" id="{EDBD3B80-67D2-9B43-9F6B-A93702FD95BF}"/>
              </a:ext>
            </a:extLst>
          </p:cNvPr>
          <p:cNvSpPr txBox="1"/>
          <p:nvPr/>
        </p:nvSpPr>
        <p:spPr>
          <a:xfrm>
            <a:off x="4103036" y="1055110"/>
            <a:ext cx="52240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IBM Plex Sans" panose="020B0503050203000203" pitchFamily="34" charset="0"/>
              </a:rPr>
              <a:t>The fraction of (visible) light reaching the RSO is:</a:t>
            </a:r>
            <a:endParaRPr lang="es-ES" dirty="0">
              <a:latin typeface="IBM Plex Sans" panose="020B0503050203000203" pitchFamily="34" charset="0"/>
            </a:endParaRPr>
          </a:p>
        </p:txBody>
      </p:sp>
      <p:sp>
        <p:nvSpPr>
          <p:cNvPr id="1114" name="CuadroTexto 1113">
            <a:extLst>
              <a:ext uri="{FF2B5EF4-FFF2-40B4-BE49-F238E27FC236}">
                <a16:creationId xmlns:a16="http://schemas.microsoft.com/office/drawing/2014/main" id="{CF48C2B3-6C7C-B36F-6A0B-AC054BD8B8D2}"/>
              </a:ext>
            </a:extLst>
          </p:cNvPr>
          <p:cNvSpPr txBox="1"/>
          <p:nvPr/>
        </p:nvSpPr>
        <p:spPr>
          <a:xfrm>
            <a:off x="4110657" y="2072446"/>
            <a:ext cx="42251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IBM Plex Sans" panose="020B0503050203000203" pitchFamily="34" charset="0"/>
              </a:rPr>
              <a:t>Only a fraction of the light reflected by the RSO is visible to the observer:</a:t>
            </a:r>
            <a:endParaRPr lang="es-ES" dirty="0">
              <a:latin typeface="IBM Plex Sans" panose="020B0503050203000203" pitchFamily="34" charset="0"/>
            </a:endParaRPr>
          </a:p>
        </p:txBody>
      </p:sp>
      <p:pic>
        <p:nvPicPr>
          <p:cNvPr id="1116" name="Imagen 1115" descr="Texto&#10;&#10;Descripción generada automáticamente">
            <a:extLst>
              <a:ext uri="{FF2B5EF4-FFF2-40B4-BE49-F238E27FC236}">
                <a16:creationId xmlns:a16="http://schemas.microsoft.com/office/drawing/2014/main" id="{E4AFD250-9E2B-D1F2-813C-428A4D861C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8345" y="2629120"/>
            <a:ext cx="3343403" cy="926570"/>
          </a:xfrm>
          <a:prstGeom prst="rect">
            <a:avLst/>
          </a:prstGeom>
        </p:spPr>
      </p:pic>
      <p:sp>
        <p:nvSpPr>
          <p:cNvPr id="1117" name="CuadroTexto 1116">
            <a:extLst>
              <a:ext uri="{FF2B5EF4-FFF2-40B4-BE49-F238E27FC236}">
                <a16:creationId xmlns:a16="http://schemas.microsoft.com/office/drawing/2014/main" id="{58079D29-DB00-ABE1-ED71-D96DFDD98CC8}"/>
              </a:ext>
            </a:extLst>
          </p:cNvPr>
          <p:cNvSpPr txBox="1"/>
          <p:nvPr/>
        </p:nvSpPr>
        <p:spPr>
          <a:xfrm>
            <a:off x="4204477" y="3327534"/>
            <a:ext cx="4225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IBM Plex Sans" panose="020B0503050203000203" pitchFamily="34" charset="0"/>
              </a:rPr>
              <a:t>Finally, the apparent magnitude is given by:</a:t>
            </a:r>
            <a:endParaRPr lang="es-ES" dirty="0">
              <a:latin typeface="IBM Plex Sans" panose="020B0503050203000203" pitchFamily="34" charset="0"/>
            </a:endParaRPr>
          </a:p>
        </p:txBody>
      </p:sp>
      <p:pic>
        <p:nvPicPr>
          <p:cNvPr id="1119" name="Imagen 1118" descr="Texto&#10;&#10;Descripción generada automáticamente">
            <a:extLst>
              <a:ext uri="{FF2B5EF4-FFF2-40B4-BE49-F238E27FC236}">
                <a16:creationId xmlns:a16="http://schemas.microsoft.com/office/drawing/2014/main" id="{B957E768-5D35-95A8-1964-D9F49C0537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78692" y="3508535"/>
            <a:ext cx="4350944" cy="96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742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53"/>
          <p:cNvSpPr txBox="1">
            <a:spLocks noGrp="1"/>
          </p:cNvSpPr>
          <p:nvPr>
            <p:ph type="title" idx="4"/>
          </p:nvPr>
        </p:nvSpPr>
        <p:spPr>
          <a:xfrm>
            <a:off x="435855" y="405279"/>
            <a:ext cx="4303121" cy="12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A4. UKF ANALYSIS</a:t>
            </a:r>
            <a:endParaRPr dirty="0"/>
          </a:p>
        </p:txBody>
      </p:sp>
      <p:sp>
        <p:nvSpPr>
          <p:cNvPr id="1123" name="Google Shape;1123;p53"/>
          <p:cNvSpPr txBox="1">
            <a:spLocks noGrp="1"/>
          </p:cNvSpPr>
          <p:nvPr>
            <p:ph type="title"/>
          </p:nvPr>
        </p:nvSpPr>
        <p:spPr>
          <a:xfrm>
            <a:off x="691176" y="1041129"/>
            <a:ext cx="7533047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Z error for d = 50 km and t = 200 s with 1 observer.</a:t>
            </a:r>
            <a:endParaRPr lang="es-ES" dirty="0"/>
          </a:p>
        </p:txBody>
      </p:sp>
      <p:sp>
        <p:nvSpPr>
          <p:cNvPr id="1135" name="Google Shape;1135;p53"/>
          <p:cNvSpPr/>
          <p:nvPr/>
        </p:nvSpPr>
        <p:spPr>
          <a:xfrm>
            <a:off x="4738976" y="316404"/>
            <a:ext cx="271200" cy="27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6" name="Google Shape;1136;p53"/>
          <p:cNvGrpSpPr/>
          <p:nvPr/>
        </p:nvGrpSpPr>
        <p:grpSpPr>
          <a:xfrm>
            <a:off x="8270670" y="4340419"/>
            <a:ext cx="455223" cy="448275"/>
            <a:chOff x="7375048" y="3414796"/>
            <a:chExt cx="455223" cy="448275"/>
          </a:xfrm>
        </p:grpSpPr>
        <p:sp>
          <p:nvSpPr>
            <p:cNvPr id="1137" name="Google Shape;1137;p53"/>
            <p:cNvSpPr/>
            <p:nvPr/>
          </p:nvSpPr>
          <p:spPr>
            <a:xfrm>
              <a:off x="7752271" y="3414796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8" name="Google Shape;1138;p53"/>
            <p:cNvGrpSpPr/>
            <p:nvPr/>
          </p:nvGrpSpPr>
          <p:grpSpPr>
            <a:xfrm>
              <a:off x="7375048" y="3785071"/>
              <a:ext cx="455223" cy="78000"/>
              <a:chOff x="3891548" y="613600"/>
              <a:chExt cx="455223" cy="78000"/>
            </a:xfrm>
          </p:grpSpPr>
          <p:sp>
            <p:nvSpPr>
              <p:cNvPr id="1139" name="Google Shape;1139;p53"/>
              <p:cNvSpPr/>
              <p:nvPr/>
            </p:nvSpPr>
            <p:spPr>
              <a:xfrm>
                <a:off x="3891548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53"/>
              <p:cNvSpPr/>
              <p:nvPr/>
            </p:nvSpPr>
            <p:spPr>
              <a:xfrm>
                <a:off x="4268771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Imagen 1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ED4F445F-5672-FD67-20F1-4228EE27D8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44" t="4277" r="7994" b="2099"/>
          <a:stretch/>
        </p:blipFill>
        <p:spPr>
          <a:xfrm>
            <a:off x="1516820" y="1601771"/>
            <a:ext cx="6022044" cy="315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528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53"/>
          <p:cNvSpPr txBox="1">
            <a:spLocks noGrp="1"/>
          </p:cNvSpPr>
          <p:nvPr>
            <p:ph type="title" idx="4"/>
          </p:nvPr>
        </p:nvSpPr>
        <p:spPr>
          <a:xfrm>
            <a:off x="435856" y="405279"/>
            <a:ext cx="4227586" cy="12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A4. UKF ANALYSIS</a:t>
            </a:r>
          </a:p>
        </p:txBody>
      </p:sp>
      <p:sp>
        <p:nvSpPr>
          <p:cNvPr id="1123" name="Google Shape;1123;p53"/>
          <p:cNvSpPr txBox="1">
            <a:spLocks noGrp="1"/>
          </p:cNvSpPr>
          <p:nvPr>
            <p:ph type="title"/>
          </p:nvPr>
        </p:nvSpPr>
        <p:spPr>
          <a:xfrm>
            <a:off x="513856" y="1041129"/>
            <a:ext cx="8194288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Velocity XY error for d = 50 km and t = 200 s with 1 observer.</a:t>
            </a:r>
            <a:endParaRPr lang="es-ES" sz="2200" dirty="0"/>
          </a:p>
        </p:txBody>
      </p:sp>
      <p:sp>
        <p:nvSpPr>
          <p:cNvPr id="1135" name="Google Shape;1135;p53"/>
          <p:cNvSpPr/>
          <p:nvPr/>
        </p:nvSpPr>
        <p:spPr>
          <a:xfrm>
            <a:off x="4663442" y="452004"/>
            <a:ext cx="271200" cy="27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36" name="Google Shape;1136;p53"/>
          <p:cNvGrpSpPr/>
          <p:nvPr/>
        </p:nvGrpSpPr>
        <p:grpSpPr>
          <a:xfrm>
            <a:off x="8270670" y="4340419"/>
            <a:ext cx="455223" cy="448275"/>
            <a:chOff x="7375048" y="3414796"/>
            <a:chExt cx="455223" cy="448275"/>
          </a:xfrm>
        </p:grpSpPr>
        <p:sp>
          <p:nvSpPr>
            <p:cNvPr id="1137" name="Google Shape;1137;p53"/>
            <p:cNvSpPr/>
            <p:nvPr/>
          </p:nvSpPr>
          <p:spPr>
            <a:xfrm>
              <a:off x="7752271" y="3414796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8" name="Google Shape;1138;p53"/>
            <p:cNvGrpSpPr/>
            <p:nvPr/>
          </p:nvGrpSpPr>
          <p:grpSpPr>
            <a:xfrm>
              <a:off x="7375048" y="3785071"/>
              <a:ext cx="455223" cy="78000"/>
              <a:chOff x="3891548" y="613600"/>
              <a:chExt cx="455223" cy="78000"/>
            </a:xfrm>
          </p:grpSpPr>
          <p:sp>
            <p:nvSpPr>
              <p:cNvPr id="1139" name="Google Shape;1139;p53"/>
              <p:cNvSpPr/>
              <p:nvPr/>
            </p:nvSpPr>
            <p:spPr>
              <a:xfrm>
                <a:off x="3891548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53"/>
              <p:cNvSpPr/>
              <p:nvPr/>
            </p:nvSpPr>
            <p:spPr>
              <a:xfrm>
                <a:off x="4268771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4C27DCA3-774B-B575-520C-DBEE4805C5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58" r="7558"/>
          <a:stretch/>
        </p:blipFill>
        <p:spPr>
          <a:xfrm>
            <a:off x="1764714" y="1595015"/>
            <a:ext cx="5591714" cy="317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048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53"/>
          <p:cNvSpPr txBox="1">
            <a:spLocks noGrp="1"/>
          </p:cNvSpPr>
          <p:nvPr>
            <p:ph type="title" idx="4"/>
          </p:nvPr>
        </p:nvSpPr>
        <p:spPr>
          <a:xfrm>
            <a:off x="435856" y="405279"/>
            <a:ext cx="4293044" cy="12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A4. UKF ANALYSIS</a:t>
            </a:r>
          </a:p>
        </p:txBody>
      </p:sp>
      <p:sp>
        <p:nvSpPr>
          <p:cNvPr id="1123" name="Google Shape;1123;p53"/>
          <p:cNvSpPr txBox="1">
            <a:spLocks noGrp="1"/>
          </p:cNvSpPr>
          <p:nvPr>
            <p:ph type="title"/>
          </p:nvPr>
        </p:nvSpPr>
        <p:spPr>
          <a:xfrm>
            <a:off x="513856" y="1041129"/>
            <a:ext cx="8194288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Velocity Z error for d = 50 km and t = 200 s with 1 observer.</a:t>
            </a:r>
            <a:endParaRPr lang="es-ES" sz="2200" dirty="0"/>
          </a:p>
        </p:txBody>
      </p:sp>
      <p:sp>
        <p:nvSpPr>
          <p:cNvPr id="1135" name="Google Shape;1135;p53"/>
          <p:cNvSpPr/>
          <p:nvPr/>
        </p:nvSpPr>
        <p:spPr>
          <a:xfrm>
            <a:off x="4593300" y="452004"/>
            <a:ext cx="271200" cy="27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6" name="Google Shape;1136;p53"/>
          <p:cNvGrpSpPr/>
          <p:nvPr/>
        </p:nvGrpSpPr>
        <p:grpSpPr>
          <a:xfrm>
            <a:off x="8270670" y="4340419"/>
            <a:ext cx="455223" cy="448275"/>
            <a:chOff x="7375048" y="3414796"/>
            <a:chExt cx="455223" cy="448275"/>
          </a:xfrm>
        </p:grpSpPr>
        <p:sp>
          <p:nvSpPr>
            <p:cNvPr id="1137" name="Google Shape;1137;p53"/>
            <p:cNvSpPr/>
            <p:nvPr/>
          </p:nvSpPr>
          <p:spPr>
            <a:xfrm>
              <a:off x="7752271" y="3414796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8" name="Google Shape;1138;p53"/>
            <p:cNvGrpSpPr/>
            <p:nvPr/>
          </p:nvGrpSpPr>
          <p:grpSpPr>
            <a:xfrm>
              <a:off x="7375048" y="3785071"/>
              <a:ext cx="455223" cy="78000"/>
              <a:chOff x="3891548" y="613600"/>
              <a:chExt cx="455223" cy="78000"/>
            </a:xfrm>
          </p:grpSpPr>
          <p:sp>
            <p:nvSpPr>
              <p:cNvPr id="1139" name="Google Shape;1139;p53"/>
              <p:cNvSpPr/>
              <p:nvPr/>
            </p:nvSpPr>
            <p:spPr>
              <a:xfrm>
                <a:off x="3891548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53"/>
              <p:cNvSpPr/>
              <p:nvPr/>
            </p:nvSpPr>
            <p:spPr>
              <a:xfrm>
                <a:off x="4268771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Imagen 2" descr="Gráfico, Histograma&#10;&#10;Descripción generada automáticamente">
            <a:extLst>
              <a:ext uri="{FF2B5EF4-FFF2-40B4-BE49-F238E27FC236}">
                <a16:creationId xmlns:a16="http://schemas.microsoft.com/office/drawing/2014/main" id="{E6C3FA37-2036-D700-C438-CDB74F0C29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98" t="5894" r="8000"/>
          <a:stretch/>
        </p:blipFill>
        <p:spPr>
          <a:xfrm>
            <a:off x="1654965" y="1532045"/>
            <a:ext cx="5834070" cy="317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059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53"/>
          <p:cNvSpPr txBox="1">
            <a:spLocks noGrp="1"/>
          </p:cNvSpPr>
          <p:nvPr>
            <p:ph type="title" idx="4"/>
          </p:nvPr>
        </p:nvSpPr>
        <p:spPr>
          <a:xfrm>
            <a:off x="435856" y="405279"/>
            <a:ext cx="4021844" cy="12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UKF PRECISSION</a:t>
            </a:r>
            <a:endParaRPr dirty="0"/>
          </a:p>
        </p:txBody>
      </p:sp>
      <p:sp>
        <p:nvSpPr>
          <p:cNvPr id="1123" name="Google Shape;1123;p53"/>
          <p:cNvSpPr txBox="1">
            <a:spLocks noGrp="1"/>
          </p:cNvSpPr>
          <p:nvPr>
            <p:ph type="title"/>
          </p:nvPr>
        </p:nvSpPr>
        <p:spPr>
          <a:xfrm>
            <a:off x="691176" y="1041129"/>
            <a:ext cx="7533047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Z error for d = 50 km and t = 800 s with 1 observer.</a:t>
            </a:r>
            <a:endParaRPr lang="es-ES" dirty="0"/>
          </a:p>
        </p:txBody>
      </p:sp>
      <p:sp>
        <p:nvSpPr>
          <p:cNvPr id="1135" name="Google Shape;1135;p53"/>
          <p:cNvSpPr/>
          <p:nvPr/>
        </p:nvSpPr>
        <p:spPr>
          <a:xfrm>
            <a:off x="4392242" y="371340"/>
            <a:ext cx="271200" cy="27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6" name="Google Shape;1136;p53"/>
          <p:cNvGrpSpPr/>
          <p:nvPr/>
        </p:nvGrpSpPr>
        <p:grpSpPr>
          <a:xfrm>
            <a:off x="8270670" y="4340419"/>
            <a:ext cx="455223" cy="448275"/>
            <a:chOff x="7375048" y="3414796"/>
            <a:chExt cx="455223" cy="448275"/>
          </a:xfrm>
        </p:grpSpPr>
        <p:sp>
          <p:nvSpPr>
            <p:cNvPr id="1137" name="Google Shape;1137;p53"/>
            <p:cNvSpPr/>
            <p:nvPr/>
          </p:nvSpPr>
          <p:spPr>
            <a:xfrm>
              <a:off x="7752271" y="3414796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8" name="Google Shape;1138;p53"/>
            <p:cNvGrpSpPr/>
            <p:nvPr/>
          </p:nvGrpSpPr>
          <p:grpSpPr>
            <a:xfrm>
              <a:off x="7375048" y="3785071"/>
              <a:ext cx="455223" cy="78000"/>
              <a:chOff x="3891548" y="613600"/>
              <a:chExt cx="455223" cy="78000"/>
            </a:xfrm>
          </p:grpSpPr>
          <p:sp>
            <p:nvSpPr>
              <p:cNvPr id="1139" name="Google Shape;1139;p53"/>
              <p:cNvSpPr/>
              <p:nvPr/>
            </p:nvSpPr>
            <p:spPr>
              <a:xfrm>
                <a:off x="3891548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53"/>
              <p:cNvSpPr/>
              <p:nvPr/>
            </p:nvSpPr>
            <p:spPr>
              <a:xfrm>
                <a:off x="4268771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Imagen 3" descr="Gráfico, Gráfico de líneas, Gráfico de dispersión&#10;&#10;Descripción generada automáticamente">
            <a:extLst>
              <a:ext uri="{FF2B5EF4-FFF2-40B4-BE49-F238E27FC236}">
                <a16:creationId xmlns:a16="http://schemas.microsoft.com/office/drawing/2014/main" id="{22F04D3F-BDC7-BDB2-E5F6-7777DE18A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520" y="1570620"/>
            <a:ext cx="6599583" cy="318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576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53"/>
          <p:cNvSpPr txBox="1">
            <a:spLocks noGrp="1"/>
          </p:cNvSpPr>
          <p:nvPr>
            <p:ph type="title" idx="4"/>
          </p:nvPr>
        </p:nvSpPr>
        <p:spPr>
          <a:xfrm>
            <a:off x="435856" y="405279"/>
            <a:ext cx="4227586" cy="12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A4. UKF ANALYSIS</a:t>
            </a:r>
          </a:p>
        </p:txBody>
      </p:sp>
      <p:sp>
        <p:nvSpPr>
          <p:cNvPr id="1123" name="Google Shape;1123;p53"/>
          <p:cNvSpPr txBox="1">
            <a:spLocks noGrp="1"/>
          </p:cNvSpPr>
          <p:nvPr>
            <p:ph type="title"/>
          </p:nvPr>
        </p:nvSpPr>
        <p:spPr>
          <a:xfrm>
            <a:off x="513856" y="1041129"/>
            <a:ext cx="8194288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Velocity XY error for d = 50 km and t = 800 s with 1 observer.</a:t>
            </a:r>
            <a:endParaRPr lang="es-ES" sz="2200" dirty="0"/>
          </a:p>
        </p:txBody>
      </p:sp>
      <p:sp>
        <p:nvSpPr>
          <p:cNvPr id="1135" name="Google Shape;1135;p53"/>
          <p:cNvSpPr/>
          <p:nvPr/>
        </p:nvSpPr>
        <p:spPr>
          <a:xfrm>
            <a:off x="4663442" y="452004"/>
            <a:ext cx="271200" cy="27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36" name="Google Shape;1136;p53"/>
          <p:cNvGrpSpPr/>
          <p:nvPr/>
        </p:nvGrpSpPr>
        <p:grpSpPr>
          <a:xfrm>
            <a:off x="8270670" y="4340419"/>
            <a:ext cx="455223" cy="448275"/>
            <a:chOff x="7375048" y="3414796"/>
            <a:chExt cx="455223" cy="448275"/>
          </a:xfrm>
        </p:grpSpPr>
        <p:sp>
          <p:nvSpPr>
            <p:cNvPr id="1137" name="Google Shape;1137;p53"/>
            <p:cNvSpPr/>
            <p:nvPr/>
          </p:nvSpPr>
          <p:spPr>
            <a:xfrm>
              <a:off x="7752271" y="3414796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8" name="Google Shape;1138;p53"/>
            <p:cNvGrpSpPr/>
            <p:nvPr/>
          </p:nvGrpSpPr>
          <p:grpSpPr>
            <a:xfrm>
              <a:off x="7375048" y="3785071"/>
              <a:ext cx="455223" cy="78000"/>
              <a:chOff x="3891548" y="613600"/>
              <a:chExt cx="455223" cy="78000"/>
            </a:xfrm>
          </p:grpSpPr>
          <p:sp>
            <p:nvSpPr>
              <p:cNvPr id="1139" name="Google Shape;1139;p53"/>
              <p:cNvSpPr/>
              <p:nvPr/>
            </p:nvSpPr>
            <p:spPr>
              <a:xfrm>
                <a:off x="3891548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53"/>
              <p:cNvSpPr/>
              <p:nvPr/>
            </p:nvSpPr>
            <p:spPr>
              <a:xfrm>
                <a:off x="4268771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CA459025-3D47-ABBB-3810-706606803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281" y="1532551"/>
            <a:ext cx="6545437" cy="315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942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oscuro, viendo, luz, mitad&#10;&#10;Descripción generada automáticamente">
            <a:extLst>
              <a:ext uri="{FF2B5EF4-FFF2-40B4-BE49-F238E27FC236}">
                <a16:creationId xmlns:a16="http://schemas.microsoft.com/office/drawing/2014/main" id="{02576B4A-DCC6-DCC5-94BA-FFFE5E5F2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226" y="606033"/>
            <a:ext cx="3768900" cy="3842196"/>
          </a:xfrm>
          <a:prstGeom prst="rect">
            <a:avLst/>
          </a:prstGeom>
        </p:spPr>
      </p:pic>
      <p:sp>
        <p:nvSpPr>
          <p:cNvPr id="877" name="Google Shape;877;p42"/>
          <p:cNvSpPr/>
          <p:nvPr/>
        </p:nvSpPr>
        <p:spPr>
          <a:xfrm>
            <a:off x="4863226" y="695271"/>
            <a:ext cx="3768900" cy="3771900"/>
          </a:xfrm>
          <a:prstGeom prst="pie">
            <a:avLst>
              <a:gd name="adj1" fmla="val 0"/>
              <a:gd name="adj2" fmla="val 1079755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8" name="Google Shape;878;p42"/>
          <p:cNvGrpSpPr/>
          <p:nvPr/>
        </p:nvGrpSpPr>
        <p:grpSpPr>
          <a:xfrm rot="10800000" flipH="1">
            <a:off x="3181294" y="2210946"/>
            <a:ext cx="455223" cy="448275"/>
            <a:chOff x="7375048" y="3414796"/>
            <a:chExt cx="455223" cy="448275"/>
          </a:xfrm>
        </p:grpSpPr>
        <p:sp>
          <p:nvSpPr>
            <p:cNvPr id="879" name="Google Shape;879;p42"/>
            <p:cNvSpPr/>
            <p:nvPr/>
          </p:nvSpPr>
          <p:spPr>
            <a:xfrm>
              <a:off x="7752271" y="3414796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0" name="Google Shape;880;p42"/>
            <p:cNvGrpSpPr/>
            <p:nvPr/>
          </p:nvGrpSpPr>
          <p:grpSpPr>
            <a:xfrm>
              <a:off x="7375048" y="3785071"/>
              <a:ext cx="455223" cy="78000"/>
              <a:chOff x="3891548" y="613600"/>
              <a:chExt cx="455223" cy="78000"/>
            </a:xfrm>
          </p:grpSpPr>
          <p:sp>
            <p:nvSpPr>
              <p:cNvPr id="881" name="Google Shape;881;p42"/>
              <p:cNvSpPr/>
              <p:nvPr/>
            </p:nvSpPr>
            <p:spPr>
              <a:xfrm>
                <a:off x="3891548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42"/>
              <p:cNvSpPr/>
              <p:nvPr/>
            </p:nvSpPr>
            <p:spPr>
              <a:xfrm>
                <a:off x="4268771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83" name="Google Shape;883;p42"/>
          <p:cNvSpPr txBox="1">
            <a:spLocks noGrp="1"/>
          </p:cNvSpPr>
          <p:nvPr>
            <p:ph type="title"/>
          </p:nvPr>
        </p:nvSpPr>
        <p:spPr>
          <a:xfrm>
            <a:off x="699725" y="435900"/>
            <a:ext cx="3609000" cy="12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highlight>
                  <a:schemeClr val="lt1"/>
                </a:highlight>
              </a:rPr>
              <a:t>INTRODUCTION</a:t>
            </a:r>
            <a:endParaRPr dirty="0"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chemeClr val="lt1"/>
              </a:highlight>
            </a:endParaRPr>
          </a:p>
        </p:txBody>
      </p:sp>
      <p:sp>
        <p:nvSpPr>
          <p:cNvPr id="884" name="Google Shape;884;p42"/>
          <p:cNvSpPr/>
          <p:nvPr/>
        </p:nvSpPr>
        <p:spPr>
          <a:xfrm>
            <a:off x="4244778" y="1051782"/>
            <a:ext cx="271200" cy="27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42"/>
          <p:cNvSpPr txBox="1">
            <a:spLocks noGrp="1"/>
          </p:cNvSpPr>
          <p:nvPr>
            <p:ph type="subTitle" idx="1"/>
          </p:nvPr>
        </p:nvSpPr>
        <p:spPr>
          <a:xfrm>
            <a:off x="699725" y="871185"/>
            <a:ext cx="4091848" cy="3392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s-ES" sz="1800" dirty="0" err="1"/>
              <a:t>Continuous</a:t>
            </a:r>
            <a:r>
              <a:rPr lang="es-ES" sz="1800" dirty="0"/>
              <a:t> </a:t>
            </a:r>
            <a:r>
              <a:rPr lang="es-ES" sz="1800" dirty="0" err="1"/>
              <a:t>growth</a:t>
            </a:r>
            <a:r>
              <a:rPr lang="es-ES" sz="1800" dirty="0"/>
              <a:t> </a:t>
            </a:r>
            <a:r>
              <a:rPr lang="es-ES" sz="1800" dirty="0" err="1"/>
              <a:t>of</a:t>
            </a:r>
            <a:r>
              <a:rPr lang="es-ES" sz="1800" dirty="0"/>
              <a:t> </a:t>
            </a:r>
            <a:r>
              <a:rPr lang="es-ES" sz="1800" dirty="0" err="1"/>
              <a:t>space</a:t>
            </a:r>
            <a:r>
              <a:rPr lang="es-ES" sz="1800" dirty="0"/>
              <a:t> </a:t>
            </a:r>
            <a:r>
              <a:rPr lang="es-ES" sz="1800" dirty="0" err="1"/>
              <a:t>debris</a:t>
            </a:r>
            <a:r>
              <a:rPr lang="es-ES" sz="1800" dirty="0"/>
              <a:t> has </a:t>
            </a:r>
            <a:r>
              <a:rPr lang="es-ES" sz="1800" dirty="0" err="1"/>
              <a:t>become</a:t>
            </a:r>
            <a:r>
              <a:rPr lang="es-ES" sz="1800" dirty="0"/>
              <a:t> a Hazard.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s-ES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ES" sz="1800" dirty="0"/>
              <a:t>Role </a:t>
            </a:r>
            <a:r>
              <a:rPr lang="es-ES" sz="1800" dirty="0" err="1"/>
              <a:t>of</a:t>
            </a:r>
            <a:r>
              <a:rPr lang="es-ES" sz="1800" dirty="0"/>
              <a:t> </a:t>
            </a:r>
            <a:r>
              <a:rPr lang="es-ES" sz="1800" dirty="0" err="1"/>
              <a:t>Space</a:t>
            </a:r>
            <a:r>
              <a:rPr lang="es-ES" sz="1800" dirty="0"/>
              <a:t> </a:t>
            </a:r>
            <a:r>
              <a:rPr lang="es-ES" sz="1800" dirty="0" err="1"/>
              <a:t>Situational</a:t>
            </a:r>
            <a:r>
              <a:rPr lang="es-ES" sz="1800" dirty="0"/>
              <a:t> </a:t>
            </a:r>
            <a:r>
              <a:rPr lang="es-ES" sz="1800" dirty="0" err="1"/>
              <a:t>Awareness</a:t>
            </a:r>
            <a:endParaRPr lang="es-ES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s-ES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ES" sz="1800" dirty="0" err="1"/>
              <a:t>Space</a:t>
            </a:r>
            <a:r>
              <a:rPr lang="es-ES" sz="1800" dirty="0"/>
              <a:t> </a:t>
            </a:r>
            <a:r>
              <a:rPr lang="es-ES" sz="1800" dirty="0" err="1"/>
              <a:t>based</a:t>
            </a:r>
            <a:r>
              <a:rPr lang="es-ES" sz="1800" dirty="0"/>
              <a:t> SSA vs </a:t>
            </a:r>
            <a:r>
              <a:rPr lang="es-ES" sz="1800" dirty="0" err="1"/>
              <a:t>Earth</a:t>
            </a:r>
            <a:r>
              <a:rPr lang="es-ES" sz="1800" dirty="0"/>
              <a:t> </a:t>
            </a:r>
            <a:r>
              <a:rPr lang="es-ES" sz="1800" dirty="0" err="1"/>
              <a:t>based</a:t>
            </a:r>
            <a:r>
              <a:rPr lang="es-ES" sz="1800" dirty="0"/>
              <a:t> SSA.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s-ES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ES" sz="1800" dirty="0"/>
              <a:t>Role </a:t>
            </a:r>
            <a:r>
              <a:rPr lang="es-ES" sz="1800" dirty="0" err="1"/>
              <a:t>of</a:t>
            </a:r>
            <a:r>
              <a:rPr lang="es-ES" sz="1800" dirty="0"/>
              <a:t> SSA </a:t>
            </a:r>
            <a:r>
              <a:rPr lang="es-ES" sz="1800" dirty="0" err="1"/>
              <a:t>simulators</a:t>
            </a:r>
            <a:r>
              <a:rPr lang="es-ES" sz="1800" dirty="0"/>
              <a:t>.</a:t>
            </a:r>
            <a:endParaRPr sz="1800" dirty="0"/>
          </a:p>
        </p:txBody>
      </p:sp>
      <p:grpSp>
        <p:nvGrpSpPr>
          <p:cNvPr id="887" name="Google Shape;887;p42"/>
          <p:cNvGrpSpPr/>
          <p:nvPr/>
        </p:nvGrpSpPr>
        <p:grpSpPr>
          <a:xfrm>
            <a:off x="5685326" y="1505300"/>
            <a:ext cx="2124711" cy="2124711"/>
            <a:chOff x="273789" y="683315"/>
            <a:chExt cx="3771900" cy="3771900"/>
          </a:xfrm>
        </p:grpSpPr>
        <p:sp>
          <p:nvSpPr>
            <p:cNvPr id="888" name="Google Shape;888;p42"/>
            <p:cNvSpPr/>
            <p:nvPr/>
          </p:nvSpPr>
          <p:spPr>
            <a:xfrm>
              <a:off x="273789" y="683315"/>
              <a:ext cx="3771900" cy="37719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9" name="Google Shape;889;p42"/>
            <p:cNvGrpSpPr/>
            <p:nvPr/>
          </p:nvGrpSpPr>
          <p:grpSpPr>
            <a:xfrm>
              <a:off x="913912" y="1329232"/>
              <a:ext cx="2491800" cy="2491800"/>
              <a:chOff x="913912" y="1288732"/>
              <a:chExt cx="2491800" cy="2491800"/>
            </a:xfrm>
          </p:grpSpPr>
          <p:sp>
            <p:nvSpPr>
              <p:cNvPr id="890" name="Google Shape;890;p42"/>
              <p:cNvSpPr/>
              <p:nvPr/>
            </p:nvSpPr>
            <p:spPr>
              <a:xfrm>
                <a:off x="913912" y="1288732"/>
                <a:ext cx="2491800" cy="24918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42"/>
              <p:cNvSpPr/>
              <p:nvPr/>
            </p:nvSpPr>
            <p:spPr>
              <a:xfrm>
                <a:off x="1526937" y="1901753"/>
                <a:ext cx="1266000" cy="12654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92" name="Google Shape;892;p42"/>
          <p:cNvSpPr/>
          <p:nvPr/>
        </p:nvSpPr>
        <p:spPr>
          <a:xfrm>
            <a:off x="6579084" y="3102719"/>
            <a:ext cx="337200" cy="337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CD0F643-414C-B1E9-7988-48359DACEDDA}"/>
              </a:ext>
            </a:extLst>
          </p:cNvPr>
          <p:cNvSpPr txBox="1"/>
          <p:nvPr/>
        </p:nvSpPr>
        <p:spPr>
          <a:xfrm>
            <a:off x="8382000" y="4831080"/>
            <a:ext cx="861060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IBM Plex Sans" panose="020B0503050203000203" pitchFamily="34" charset="0"/>
              </a:rPr>
              <a:t>1/16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53"/>
          <p:cNvSpPr txBox="1">
            <a:spLocks noGrp="1"/>
          </p:cNvSpPr>
          <p:nvPr>
            <p:ph type="title" idx="4"/>
          </p:nvPr>
        </p:nvSpPr>
        <p:spPr>
          <a:xfrm>
            <a:off x="435856" y="405279"/>
            <a:ext cx="4293044" cy="12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A4. UKF ANALYSIS</a:t>
            </a:r>
          </a:p>
        </p:txBody>
      </p:sp>
      <p:sp>
        <p:nvSpPr>
          <p:cNvPr id="1123" name="Google Shape;1123;p53"/>
          <p:cNvSpPr txBox="1">
            <a:spLocks noGrp="1"/>
          </p:cNvSpPr>
          <p:nvPr>
            <p:ph type="title"/>
          </p:nvPr>
        </p:nvSpPr>
        <p:spPr>
          <a:xfrm>
            <a:off x="513856" y="1041129"/>
            <a:ext cx="8194288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Velocity Z error for d = 50 km and t = 800 s with 1 observer.</a:t>
            </a:r>
            <a:endParaRPr lang="es-ES" sz="2200" dirty="0"/>
          </a:p>
        </p:txBody>
      </p:sp>
      <p:sp>
        <p:nvSpPr>
          <p:cNvPr id="1135" name="Google Shape;1135;p53"/>
          <p:cNvSpPr/>
          <p:nvPr/>
        </p:nvSpPr>
        <p:spPr>
          <a:xfrm>
            <a:off x="4593300" y="452004"/>
            <a:ext cx="271200" cy="27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6" name="Google Shape;1136;p53"/>
          <p:cNvGrpSpPr/>
          <p:nvPr/>
        </p:nvGrpSpPr>
        <p:grpSpPr>
          <a:xfrm>
            <a:off x="8270670" y="4340419"/>
            <a:ext cx="455223" cy="448275"/>
            <a:chOff x="7375048" y="3414796"/>
            <a:chExt cx="455223" cy="448275"/>
          </a:xfrm>
        </p:grpSpPr>
        <p:sp>
          <p:nvSpPr>
            <p:cNvPr id="1137" name="Google Shape;1137;p53"/>
            <p:cNvSpPr/>
            <p:nvPr/>
          </p:nvSpPr>
          <p:spPr>
            <a:xfrm>
              <a:off x="7752271" y="3414796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8" name="Google Shape;1138;p53"/>
            <p:cNvGrpSpPr/>
            <p:nvPr/>
          </p:nvGrpSpPr>
          <p:grpSpPr>
            <a:xfrm>
              <a:off x="7375048" y="3785071"/>
              <a:ext cx="455223" cy="78000"/>
              <a:chOff x="3891548" y="613600"/>
              <a:chExt cx="455223" cy="78000"/>
            </a:xfrm>
          </p:grpSpPr>
          <p:sp>
            <p:nvSpPr>
              <p:cNvPr id="1139" name="Google Shape;1139;p53"/>
              <p:cNvSpPr/>
              <p:nvPr/>
            </p:nvSpPr>
            <p:spPr>
              <a:xfrm>
                <a:off x="3891548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53"/>
              <p:cNvSpPr/>
              <p:nvPr/>
            </p:nvSpPr>
            <p:spPr>
              <a:xfrm>
                <a:off x="4268771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D97E1A6E-A03A-F0AE-35DF-C859B08C1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330" y="1538713"/>
            <a:ext cx="6639339" cy="320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984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53"/>
          <p:cNvSpPr txBox="1">
            <a:spLocks noGrp="1"/>
          </p:cNvSpPr>
          <p:nvPr>
            <p:ph type="title" idx="4"/>
          </p:nvPr>
        </p:nvSpPr>
        <p:spPr>
          <a:xfrm>
            <a:off x="435855" y="405279"/>
            <a:ext cx="4303121" cy="12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A4. UKF ANALYSIS</a:t>
            </a:r>
            <a:endParaRPr dirty="0"/>
          </a:p>
        </p:txBody>
      </p:sp>
      <p:sp>
        <p:nvSpPr>
          <p:cNvPr id="1123" name="Google Shape;1123;p53"/>
          <p:cNvSpPr txBox="1">
            <a:spLocks noGrp="1"/>
          </p:cNvSpPr>
          <p:nvPr>
            <p:ph type="title"/>
          </p:nvPr>
        </p:nvSpPr>
        <p:spPr>
          <a:xfrm>
            <a:off x="691176" y="1041129"/>
            <a:ext cx="7533047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Z error for d = 50 km and t = 200 s with 2 observer.</a:t>
            </a:r>
            <a:endParaRPr lang="es-ES" dirty="0"/>
          </a:p>
        </p:txBody>
      </p:sp>
      <p:sp>
        <p:nvSpPr>
          <p:cNvPr id="1135" name="Google Shape;1135;p53"/>
          <p:cNvSpPr/>
          <p:nvPr/>
        </p:nvSpPr>
        <p:spPr>
          <a:xfrm>
            <a:off x="4738976" y="316404"/>
            <a:ext cx="271200" cy="27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6" name="Google Shape;1136;p53"/>
          <p:cNvGrpSpPr/>
          <p:nvPr/>
        </p:nvGrpSpPr>
        <p:grpSpPr>
          <a:xfrm>
            <a:off x="8270670" y="4340419"/>
            <a:ext cx="455223" cy="448275"/>
            <a:chOff x="7375048" y="3414796"/>
            <a:chExt cx="455223" cy="448275"/>
          </a:xfrm>
        </p:grpSpPr>
        <p:sp>
          <p:nvSpPr>
            <p:cNvPr id="1137" name="Google Shape;1137;p53"/>
            <p:cNvSpPr/>
            <p:nvPr/>
          </p:nvSpPr>
          <p:spPr>
            <a:xfrm>
              <a:off x="7752271" y="3414796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8" name="Google Shape;1138;p53"/>
            <p:cNvGrpSpPr/>
            <p:nvPr/>
          </p:nvGrpSpPr>
          <p:grpSpPr>
            <a:xfrm>
              <a:off x="7375048" y="3785071"/>
              <a:ext cx="455223" cy="78000"/>
              <a:chOff x="3891548" y="613600"/>
              <a:chExt cx="455223" cy="78000"/>
            </a:xfrm>
          </p:grpSpPr>
          <p:sp>
            <p:nvSpPr>
              <p:cNvPr id="1139" name="Google Shape;1139;p53"/>
              <p:cNvSpPr/>
              <p:nvPr/>
            </p:nvSpPr>
            <p:spPr>
              <a:xfrm>
                <a:off x="3891548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53"/>
              <p:cNvSpPr/>
              <p:nvPr/>
            </p:nvSpPr>
            <p:spPr>
              <a:xfrm>
                <a:off x="4268771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FAC485D-6D42-6674-2531-B6A0AFA97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428" y="1568829"/>
            <a:ext cx="6671144" cy="321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9074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53"/>
          <p:cNvSpPr txBox="1">
            <a:spLocks noGrp="1"/>
          </p:cNvSpPr>
          <p:nvPr>
            <p:ph type="title" idx="4"/>
          </p:nvPr>
        </p:nvSpPr>
        <p:spPr>
          <a:xfrm>
            <a:off x="435856" y="405279"/>
            <a:ext cx="4227586" cy="12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A4. UKF ANALYSIS</a:t>
            </a:r>
          </a:p>
        </p:txBody>
      </p:sp>
      <p:sp>
        <p:nvSpPr>
          <p:cNvPr id="1123" name="Google Shape;1123;p53"/>
          <p:cNvSpPr txBox="1">
            <a:spLocks noGrp="1"/>
          </p:cNvSpPr>
          <p:nvPr>
            <p:ph type="title"/>
          </p:nvPr>
        </p:nvSpPr>
        <p:spPr>
          <a:xfrm>
            <a:off x="513856" y="1041129"/>
            <a:ext cx="8194288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Velocity XY error for d = 50 km and t = 200 s with 2 observer.</a:t>
            </a:r>
            <a:endParaRPr lang="es-ES" sz="2200" dirty="0"/>
          </a:p>
        </p:txBody>
      </p:sp>
      <p:sp>
        <p:nvSpPr>
          <p:cNvPr id="1135" name="Google Shape;1135;p53"/>
          <p:cNvSpPr/>
          <p:nvPr/>
        </p:nvSpPr>
        <p:spPr>
          <a:xfrm>
            <a:off x="4663442" y="452004"/>
            <a:ext cx="271200" cy="27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36" name="Google Shape;1136;p53"/>
          <p:cNvGrpSpPr/>
          <p:nvPr/>
        </p:nvGrpSpPr>
        <p:grpSpPr>
          <a:xfrm>
            <a:off x="8270670" y="4340419"/>
            <a:ext cx="455223" cy="448275"/>
            <a:chOff x="7375048" y="3414796"/>
            <a:chExt cx="455223" cy="448275"/>
          </a:xfrm>
        </p:grpSpPr>
        <p:sp>
          <p:nvSpPr>
            <p:cNvPr id="1137" name="Google Shape;1137;p53"/>
            <p:cNvSpPr/>
            <p:nvPr/>
          </p:nvSpPr>
          <p:spPr>
            <a:xfrm>
              <a:off x="7752271" y="3414796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8" name="Google Shape;1138;p53"/>
            <p:cNvGrpSpPr/>
            <p:nvPr/>
          </p:nvGrpSpPr>
          <p:grpSpPr>
            <a:xfrm>
              <a:off x="7375048" y="3785071"/>
              <a:ext cx="455223" cy="78000"/>
              <a:chOff x="3891548" y="613600"/>
              <a:chExt cx="455223" cy="78000"/>
            </a:xfrm>
          </p:grpSpPr>
          <p:sp>
            <p:nvSpPr>
              <p:cNvPr id="1139" name="Google Shape;1139;p53"/>
              <p:cNvSpPr/>
              <p:nvPr/>
            </p:nvSpPr>
            <p:spPr>
              <a:xfrm>
                <a:off x="3891548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53"/>
              <p:cNvSpPr/>
              <p:nvPr/>
            </p:nvSpPr>
            <p:spPr>
              <a:xfrm>
                <a:off x="4268771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Imagen 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6C6507C-4159-4313-E708-98065A910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720" y="1549865"/>
            <a:ext cx="6766560" cy="326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9560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53"/>
          <p:cNvSpPr txBox="1">
            <a:spLocks noGrp="1"/>
          </p:cNvSpPr>
          <p:nvPr>
            <p:ph type="title" idx="4"/>
          </p:nvPr>
        </p:nvSpPr>
        <p:spPr>
          <a:xfrm>
            <a:off x="435856" y="405279"/>
            <a:ext cx="4293044" cy="12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A4. UKF ANALYSIS</a:t>
            </a:r>
          </a:p>
        </p:txBody>
      </p:sp>
      <p:sp>
        <p:nvSpPr>
          <p:cNvPr id="1123" name="Google Shape;1123;p53"/>
          <p:cNvSpPr txBox="1">
            <a:spLocks noGrp="1"/>
          </p:cNvSpPr>
          <p:nvPr>
            <p:ph type="title"/>
          </p:nvPr>
        </p:nvSpPr>
        <p:spPr>
          <a:xfrm>
            <a:off x="513856" y="1041129"/>
            <a:ext cx="8194288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Velocity Z error for d = 50 km and t = 200 s with 2 observer.</a:t>
            </a:r>
            <a:endParaRPr lang="es-ES" sz="2200" dirty="0"/>
          </a:p>
        </p:txBody>
      </p:sp>
      <p:sp>
        <p:nvSpPr>
          <p:cNvPr id="1135" name="Google Shape;1135;p53"/>
          <p:cNvSpPr/>
          <p:nvPr/>
        </p:nvSpPr>
        <p:spPr>
          <a:xfrm>
            <a:off x="4593300" y="452004"/>
            <a:ext cx="271200" cy="27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6" name="Google Shape;1136;p53"/>
          <p:cNvGrpSpPr/>
          <p:nvPr/>
        </p:nvGrpSpPr>
        <p:grpSpPr>
          <a:xfrm>
            <a:off x="8270670" y="4340419"/>
            <a:ext cx="455223" cy="448275"/>
            <a:chOff x="7375048" y="3414796"/>
            <a:chExt cx="455223" cy="448275"/>
          </a:xfrm>
        </p:grpSpPr>
        <p:sp>
          <p:nvSpPr>
            <p:cNvPr id="1137" name="Google Shape;1137;p53"/>
            <p:cNvSpPr/>
            <p:nvPr/>
          </p:nvSpPr>
          <p:spPr>
            <a:xfrm>
              <a:off x="7752271" y="3414796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8" name="Google Shape;1138;p53"/>
            <p:cNvGrpSpPr/>
            <p:nvPr/>
          </p:nvGrpSpPr>
          <p:grpSpPr>
            <a:xfrm>
              <a:off x="7375048" y="3785071"/>
              <a:ext cx="455223" cy="78000"/>
              <a:chOff x="3891548" y="613600"/>
              <a:chExt cx="455223" cy="78000"/>
            </a:xfrm>
          </p:grpSpPr>
          <p:sp>
            <p:nvSpPr>
              <p:cNvPr id="1139" name="Google Shape;1139;p53"/>
              <p:cNvSpPr/>
              <p:nvPr/>
            </p:nvSpPr>
            <p:spPr>
              <a:xfrm>
                <a:off x="3891548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53"/>
              <p:cNvSpPr/>
              <p:nvPr/>
            </p:nvSpPr>
            <p:spPr>
              <a:xfrm>
                <a:off x="4268771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Imagen 3" descr="Gráfico&#10;&#10;Descripción generada automáticamente">
            <a:extLst>
              <a:ext uri="{FF2B5EF4-FFF2-40B4-BE49-F238E27FC236}">
                <a16:creationId xmlns:a16="http://schemas.microsoft.com/office/drawing/2014/main" id="{AEA5D158-1E10-59AB-217A-A1B384F1F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428" y="1568829"/>
            <a:ext cx="6671144" cy="321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44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43"/>
          <p:cNvSpPr txBox="1">
            <a:spLocks noGrp="1"/>
          </p:cNvSpPr>
          <p:nvPr>
            <p:ph type="title"/>
          </p:nvPr>
        </p:nvSpPr>
        <p:spPr>
          <a:xfrm>
            <a:off x="1641450" y="1867739"/>
            <a:ext cx="2311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</a:t>
            </a:r>
            <a:endParaRPr dirty="0"/>
          </a:p>
        </p:txBody>
      </p:sp>
      <p:sp>
        <p:nvSpPr>
          <p:cNvPr id="898" name="Google Shape;898;p43"/>
          <p:cNvSpPr txBox="1">
            <a:spLocks noGrp="1"/>
          </p:cNvSpPr>
          <p:nvPr>
            <p:ph type="subTitle" idx="1"/>
          </p:nvPr>
        </p:nvSpPr>
        <p:spPr>
          <a:xfrm>
            <a:off x="1520860" y="2374975"/>
            <a:ext cx="2311500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Refactor the code following a modular philosophy.</a:t>
            </a:r>
            <a:endParaRPr dirty="0"/>
          </a:p>
        </p:txBody>
      </p:sp>
      <p:sp>
        <p:nvSpPr>
          <p:cNvPr id="899" name="Google Shape;899;p43"/>
          <p:cNvSpPr txBox="1">
            <a:spLocks noGrp="1"/>
          </p:cNvSpPr>
          <p:nvPr>
            <p:ph type="title" idx="2"/>
          </p:nvPr>
        </p:nvSpPr>
        <p:spPr>
          <a:xfrm>
            <a:off x="1641450" y="3488650"/>
            <a:ext cx="2311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RANGES OF OBSERVATION </a:t>
            </a:r>
            <a:endParaRPr dirty="0"/>
          </a:p>
        </p:txBody>
      </p:sp>
      <p:sp>
        <p:nvSpPr>
          <p:cNvPr id="900" name="Google Shape;900;p43"/>
          <p:cNvSpPr txBox="1">
            <a:spLocks noGrp="1"/>
          </p:cNvSpPr>
          <p:nvPr>
            <p:ph type="title" idx="3"/>
          </p:nvPr>
        </p:nvSpPr>
        <p:spPr>
          <a:xfrm>
            <a:off x="4855600" y="1787904"/>
            <a:ext cx="2311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PHOTOMETRY</a:t>
            </a:r>
            <a:endParaRPr dirty="0"/>
          </a:p>
        </p:txBody>
      </p:sp>
      <p:sp>
        <p:nvSpPr>
          <p:cNvPr id="901" name="Google Shape;901;p43"/>
          <p:cNvSpPr txBox="1">
            <a:spLocks noGrp="1"/>
          </p:cNvSpPr>
          <p:nvPr>
            <p:ph type="title" idx="4"/>
          </p:nvPr>
        </p:nvSpPr>
        <p:spPr>
          <a:xfrm>
            <a:off x="4855600" y="3488650"/>
            <a:ext cx="2311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ESTIMATOR PRECISSION</a:t>
            </a:r>
            <a:endParaRPr dirty="0"/>
          </a:p>
        </p:txBody>
      </p:sp>
      <p:sp>
        <p:nvSpPr>
          <p:cNvPr id="902" name="Google Shape;902;p43"/>
          <p:cNvSpPr txBox="1">
            <a:spLocks noGrp="1"/>
          </p:cNvSpPr>
          <p:nvPr>
            <p:ph type="title" idx="5"/>
          </p:nvPr>
        </p:nvSpPr>
        <p:spPr>
          <a:xfrm>
            <a:off x="699725" y="435900"/>
            <a:ext cx="3637200" cy="12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chemeClr val="lt1"/>
                </a:highlight>
              </a:rPr>
              <a:t>MAIN OBJECTIVES</a:t>
            </a:r>
            <a:endParaRPr dirty="0">
              <a:highlight>
                <a:schemeClr val="lt1"/>
              </a:highlight>
            </a:endParaRPr>
          </a:p>
        </p:txBody>
      </p:sp>
      <p:sp>
        <p:nvSpPr>
          <p:cNvPr id="903" name="Google Shape;903;p43"/>
          <p:cNvSpPr/>
          <p:nvPr/>
        </p:nvSpPr>
        <p:spPr>
          <a:xfrm>
            <a:off x="2932840" y="704499"/>
            <a:ext cx="271200" cy="27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43"/>
          <p:cNvSpPr txBox="1">
            <a:spLocks noGrp="1"/>
          </p:cNvSpPr>
          <p:nvPr>
            <p:ph type="subTitle" idx="6"/>
          </p:nvPr>
        </p:nvSpPr>
        <p:spPr>
          <a:xfrm>
            <a:off x="1641502" y="3968900"/>
            <a:ext cx="2311500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Determine visibility windows and ranges of observation</a:t>
            </a:r>
            <a:endParaRPr dirty="0"/>
          </a:p>
        </p:txBody>
      </p:sp>
      <p:sp>
        <p:nvSpPr>
          <p:cNvPr id="905" name="Google Shape;905;p43"/>
          <p:cNvSpPr txBox="1">
            <a:spLocks noGrp="1"/>
          </p:cNvSpPr>
          <p:nvPr>
            <p:ph type="subTitle" idx="7"/>
          </p:nvPr>
        </p:nvSpPr>
        <p:spPr>
          <a:xfrm>
            <a:off x="4855650" y="2268154"/>
            <a:ext cx="2512148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 measurements of light emitted by RSO’s.</a:t>
            </a:r>
          </a:p>
        </p:txBody>
      </p:sp>
      <p:sp>
        <p:nvSpPr>
          <p:cNvPr id="906" name="Google Shape;906;p43"/>
          <p:cNvSpPr txBox="1">
            <a:spLocks noGrp="1"/>
          </p:cNvSpPr>
          <p:nvPr>
            <p:ph type="subTitle" idx="8"/>
          </p:nvPr>
        </p:nvSpPr>
        <p:spPr>
          <a:xfrm>
            <a:off x="4855652" y="3968900"/>
            <a:ext cx="2311500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Define UKF precission </a:t>
            </a:r>
            <a:endParaRPr dirty="0"/>
          </a:p>
        </p:txBody>
      </p:sp>
      <p:grpSp>
        <p:nvGrpSpPr>
          <p:cNvPr id="910" name="Google Shape;910;p43"/>
          <p:cNvGrpSpPr/>
          <p:nvPr/>
        </p:nvGrpSpPr>
        <p:grpSpPr>
          <a:xfrm>
            <a:off x="1068165" y="3237648"/>
            <a:ext cx="446672" cy="717571"/>
            <a:chOff x="876937" y="3481158"/>
            <a:chExt cx="165713" cy="301613"/>
          </a:xfrm>
        </p:grpSpPr>
        <p:sp>
          <p:nvSpPr>
            <p:cNvPr id="911" name="Google Shape;911;p43"/>
            <p:cNvSpPr/>
            <p:nvPr/>
          </p:nvSpPr>
          <p:spPr>
            <a:xfrm>
              <a:off x="955730" y="3644238"/>
              <a:ext cx="8607" cy="13307"/>
            </a:xfrm>
            <a:custGeom>
              <a:avLst/>
              <a:gdLst/>
              <a:ahLst/>
              <a:cxnLst/>
              <a:rect l="l" t="t" r="r" b="b"/>
              <a:pathLst>
                <a:path w="304" h="470" extrusionOk="0">
                  <a:moveTo>
                    <a:pt x="158" y="0"/>
                  </a:moveTo>
                  <a:cubicBezTo>
                    <a:pt x="147" y="0"/>
                    <a:pt x="137" y="1"/>
                    <a:pt x="126" y="3"/>
                  </a:cubicBezTo>
                  <a:cubicBezTo>
                    <a:pt x="54" y="3"/>
                    <a:pt x="1" y="75"/>
                    <a:pt x="1" y="164"/>
                  </a:cubicBezTo>
                  <a:lnTo>
                    <a:pt x="1" y="306"/>
                  </a:lnTo>
                  <a:cubicBezTo>
                    <a:pt x="1" y="378"/>
                    <a:pt x="54" y="449"/>
                    <a:pt x="126" y="467"/>
                  </a:cubicBezTo>
                  <a:cubicBezTo>
                    <a:pt x="135" y="469"/>
                    <a:pt x="144" y="469"/>
                    <a:pt x="153" y="469"/>
                  </a:cubicBezTo>
                  <a:cubicBezTo>
                    <a:pt x="244" y="469"/>
                    <a:pt x="304" y="388"/>
                    <a:pt x="304" y="306"/>
                  </a:cubicBezTo>
                  <a:lnTo>
                    <a:pt x="304" y="146"/>
                  </a:lnTo>
                  <a:cubicBezTo>
                    <a:pt x="304" y="66"/>
                    <a:pt x="247" y="0"/>
                    <a:pt x="158" y="0"/>
                  </a:cubicBezTo>
                  <a:close/>
                </a:path>
              </a:pathLst>
            </a:custGeom>
            <a:solidFill>
              <a:schemeClr val="lt1"/>
            </a:solidFill>
            <a:ln w="1905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3"/>
            <p:cNvSpPr/>
            <p:nvPr/>
          </p:nvSpPr>
          <p:spPr>
            <a:xfrm>
              <a:off x="876937" y="3481158"/>
              <a:ext cx="165713" cy="301613"/>
            </a:xfrm>
            <a:custGeom>
              <a:avLst/>
              <a:gdLst/>
              <a:ahLst/>
              <a:cxnLst/>
              <a:rect l="l" t="t" r="r" b="b"/>
              <a:pathLst>
                <a:path w="5853" h="10653" extrusionOk="0">
                  <a:moveTo>
                    <a:pt x="678" y="3033"/>
                  </a:moveTo>
                  <a:cubicBezTo>
                    <a:pt x="696" y="3033"/>
                    <a:pt x="714" y="3033"/>
                    <a:pt x="714" y="3069"/>
                  </a:cubicBezTo>
                  <a:lnTo>
                    <a:pt x="982" y="4015"/>
                  </a:lnTo>
                  <a:lnTo>
                    <a:pt x="357" y="4015"/>
                  </a:lnTo>
                  <a:lnTo>
                    <a:pt x="625" y="3069"/>
                  </a:lnTo>
                  <a:cubicBezTo>
                    <a:pt x="643" y="3033"/>
                    <a:pt x="643" y="3033"/>
                    <a:pt x="678" y="3033"/>
                  </a:cubicBezTo>
                  <a:close/>
                  <a:moveTo>
                    <a:pt x="5175" y="3033"/>
                  </a:moveTo>
                  <a:cubicBezTo>
                    <a:pt x="5192" y="3033"/>
                    <a:pt x="5210" y="3051"/>
                    <a:pt x="5228" y="3069"/>
                  </a:cubicBezTo>
                  <a:lnTo>
                    <a:pt x="5496" y="4015"/>
                  </a:lnTo>
                  <a:lnTo>
                    <a:pt x="4871" y="4015"/>
                  </a:lnTo>
                  <a:lnTo>
                    <a:pt x="5139" y="3069"/>
                  </a:lnTo>
                  <a:cubicBezTo>
                    <a:pt x="5139" y="3033"/>
                    <a:pt x="5157" y="3033"/>
                    <a:pt x="5175" y="3033"/>
                  </a:cubicBezTo>
                  <a:close/>
                  <a:moveTo>
                    <a:pt x="1053" y="4300"/>
                  </a:moveTo>
                  <a:lnTo>
                    <a:pt x="1053" y="4942"/>
                  </a:lnTo>
                  <a:lnTo>
                    <a:pt x="321" y="4942"/>
                  </a:lnTo>
                  <a:lnTo>
                    <a:pt x="321" y="4300"/>
                  </a:lnTo>
                  <a:close/>
                  <a:moveTo>
                    <a:pt x="2926" y="4407"/>
                  </a:moveTo>
                  <a:cubicBezTo>
                    <a:pt x="3033" y="4425"/>
                    <a:pt x="3176" y="4835"/>
                    <a:pt x="3212" y="4942"/>
                  </a:cubicBezTo>
                  <a:lnTo>
                    <a:pt x="2641" y="4942"/>
                  </a:lnTo>
                  <a:cubicBezTo>
                    <a:pt x="2801" y="4425"/>
                    <a:pt x="2926" y="4407"/>
                    <a:pt x="2926" y="4407"/>
                  </a:cubicBezTo>
                  <a:close/>
                  <a:moveTo>
                    <a:pt x="5549" y="4300"/>
                  </a:moveTo>
                  <a:lnTo>
                    <a:pt x="5549" y="4942"/>
                  </a:lnTo>
                  <a:lnTo>
                    <a:pt x="4818" y="4942"/>
                  </a:lnTo>
                  <a:lnTo>
                    <a:pt x="4818" y="4300"/>
                  </a:lnTo>
                  <a:close/>
                  <a:moveTo>
                    <a:pt x="1053" y="5264"/>
                  </a:moveTo>
                  <a:lnTo>
                    <a:pt x="1053" y="5763"/>
                  </a:lnTo>
                  <a:lnTo>
                    <a:pt x="321" y="5763"/>
                  </a:lnTo>
                  <a:lnTo>
                    <a:pt x="321" y="5264"/>
                  </a:lnTo>
                  <a:close/>
                  <a:moveTo>
                    <a:pt x="5549" y="5264"/>
                  </a:moveTo>
                  <a:lnTo>
                    <a:pt x="5549" y="5763"/>
                  </a:lnTo>
                  <a:lnTo>
                    <a:pt x="4818" y="5763"/>
                  </a:lnTo>
                  <a:lnTo>
                    <a:pt x="4818" y="5264"/>
                  </a:lnTo>
                  <a:close/>
                  <a:moveTo>
                    <a:pt x="2926" y="285"/>
                  </a:moveTo>
                  <a:cubicBezTo>
                    <a:pt x="3604" y="285"/>
                    <a:pt x="4158" y="1142"/>
                    <a:pt x="4372" y="2159"/>
                  </a:cubicBezTo>
                  <a:lnTo>
                    <a:pt x="3283" y="2159"/>
                  </a:lnTo>
                  <a:cubicBezTo>
                    <a:pt x="3212" y="2159"/>
                    <a:pt x="3140" y="2212"/>
                    <a:pt x="3123" y="2284"/>
                  </a:cubicBezTo>
                  <a:cubicBezTo>
                    <a:pt x="3123" y="2391"/>
                    <a:pt x="3194" y="2462"/>
                    <a:pt x="3283" y="2462"/>
                  </a:cubicBezTo>
                  <a:lnTo>
                    <a:pt x="4425" y="2462"/>
                  </a:lnTo>
                  <a:cubicBezTo>
                    <a:pt x="4461" y="2712"/>
                    <a:pt x="4479" y="2962"/>
                    <a:pt x="4479" y="3230"/>
                  </a:cubicBezTo>
                  <a:lnTo>
                    <a:pt x="4479" y="7351"/>
                  </a:lnTo>
                  <a:lnTo>
                    <a:pt x="4372" y="6923"/>
                  </a:lnTo>
                  <a:cubicBezTo>
                    <a:pt x="4300" y="6620"/>
                    <a:pt x="4033" y="6370"/>
                    <a:pt x="3765" y="6245"/>
                  </a:cubicBezTo>
                  <a:cubicBezTo>
                    <a:pt x="3711" y="5674"/>
                    <a:pt x="3497" y="4086"/>
                    <a:pt x="2926" y="4086"/>
                  </a:cubicBezTo>
                  <a:cubicBezTo>
                    <a:pt x="2355" y="4086"/>
                    <a:pt x="2123" y="5674"/>
                    <a:pt x="2088" y="6245"/>
                  </a:cubicBezTo>
                  <a:cubicBezTo>
                    <a:pt x="1802" y="6370"/>
                    <a:pt x="1535" y="6620"/>
                    <a:pt x="1463" y="6923"/>
                  </a:cubicBezTo>
                  <a:lnTo>
                    <a:pt x="1356" y="7405"/>
                  </a:lnTo>
                  <a:lnTo>
                    <a:pt x="1356" y="3230"/>
                  </a:lnTo>
                  <a:cubicBezTo>
                    <a:pt x="1356" y="2962"/>
                    <a:pt x="1374" y="2712"/>
                    <a:pt x="1410" y="2462"/>
                  </a:cubicBezTo>
                  <a:lnTo>
                    <a:pt x="2552" y="2462"/>
                  </a:lnTo>
                  <a:cubicBezTo>
                    <a:pt x="2623" y="2462"/>
                    <a:pt x="2694" y="2409"/>
                    <a:pt x="2712" y="2337"/>
                  </a:cubicBezTo>
                  <a:cubicBezTo>
                    <a:pt x="2730" y="2230"/>
                    <a:pt x="2659" y="2159"/>
                    <a:pt x="2552" y="2159"/>
                  </a:cubicBezTo>
                  <a:lnTo>
                    <a:pt x="1463" y="2159"/>
                  </a:lnTo>
                  <a:cubicBezTo>
                    <a:pt x="1642" y="1356"/>
                    <a:pt x="2123" y="285"/>
                    <a:pt x="2926" y="285"/>
                  </a:cubicBezTo>
                  <a:close/>
                  <a:moveTo>
                    <a:pt x="1053" y="6066"/>
                  </a:moveTo>
                  <a:lnTo>
                    <a:pt x="1053" y="8118"/>
                  </a:lnTo>
                  <a:cubicBezTo>
                    <a:pt x="1017" y="8136"/>
                    <a:pt x="982" y="8172"/>
                    <a:pt x="946" y="8190"/>
                  </a:cubicBezTo>
                  <a:cubicBezTo>
                    <a:pt x="732" y="8350"/>
                    <a:pt x="500" y="8529"/>
                    <a:pt x="321" y="8743"/>
                  </a:cubicBezTo>
                  <a:lnTo>
                    <a:pt x="321" y="6066"/>
                  </a:lnTo>
                  <a:close/>
                  <a:moveTo>
                    <a:pt x="3283" y="5264"/>
                  </a:moveTo>
                  <a:cubicBezTo>
                    <a:pt x="3408" y="5745"/>
                    <a:pt x="3462" y="6245"/>
                    <a:pt x="3462" y="6745"/>
                  </a:cubicBezTo>
                  <a:lnTo>
                    <a:pt x="3462" y="9314"/>
                  </a:lnTo>
                  <a:lnTo>
                    <a:pt x="3087" y="9314"/>
                  </a:lnTo>
                  <a:lnTo>
                    <a:pt x="3087" y="8190"/>
                  </a:lnTo>
                  <a:cubicBezTo>
                    <a:pt x="3087" y="8118"/>
                    <a:pt x="3033" y="8047"/>
                    <a:pt x="2944" y="8029"/>
                  </a:cubicBezTo>
                  <a:cubicBezTo>
                    <a:pt x="2936" y="8028"/>
                    <a:pt x="2929" y="8027"/>
                    <a:pt x="2921" y="8027"/>
                  </a:cubicBezTo>
                  <a:cubicBezTo>
                    <a:pt x="2843" y="8027"/>
                    <a:pt x="2784" y="8108"/>
                    <a:pt x="2784" y="8190"/>
                  </a:cubicBezTo>
                  <a:lnTo>
                    <a:pt x="2784" y="9314"/>
                  </a:lnTo>
                  <a:lnTo>
                    <a:pt x="2373" y="9314"/>
                  </a:lnTo>
                  <a:lnTo>
                    <a:pt x="2373" y="6745"/>
                  </a:lnTo>
                  <a:cubicBezTo>
                    <a:pt x="2373" y="6245"/>
                    <a:pt x="2445" y="5745"/>
                    <a:pt x="2552" y="5264"/>
                  </a:cubicBezTo>
                  <a:close/>
                  <a:moveTo>
                    <a:pt x="3801" y="6620"/>
                  </a:moveTo>
                  <a:cubicBezTo>
                    <a:pt x="3926" y="6709"/>
                    <a:pt x="4050" y="6834"/>
                    <a:pt x="4086" y="6994"/>
                  </a:cubicBezTo>
                  <a:cubicBezTo>
                    <a:pt x="4265" y="7779"/>
                    <a:pt x="4265" y="7779"/>
                    <a:pt x="4318" y="7904"/>
                  </a:cubicBezTo>
                  <a:cubicBezTo>
                    <a:pt x="4407" y="8136"/>
                    <a:pt x="4568" y="8315"/>
                    <a:pt x="4746" y="8440"/>
                  </a:cubicBezTo>
                  <a:cubicBezTo>
                    <a:pt x="5032" y="8654"/>
                    <a:pt x="5549" y="9046"/>
                    <a:pt x="5549" y="9403"/>
                  </a:cubicBezTo>
                  <a:lnTo>
                    <a:pt x="5549" y="10117"/>
                  </a:lnTo>
                  <a:cubicBezTo>
                    <a:pt x="5549" y="10135"/>
                    <a:pt x="5549" y="10135"/>
                    <a:pt x="5531" y="10135"/>
                  </a:cubicBezTo>
                  <a:lnTo>
                    <a:pt x="3801" y="10135"/>
                  </a:lnTo>
                  <a:lnTo>
                    <a:pt x="3801" y="6745"/>
                  </a:lnTo>
                  <a:cubicBezTo>
                    <a:pt x="3801" y="6709"/>
                    <a:pt x="3801" y="6637"/>
                    <a:pt x="3801" y="6620"/>
                  </a:cubicBezTo>
                  <a:close/>
                  <a:moveTo>
                    <a:pt x="2070" y="6620"/>
                  </a:moveTo>
                  <a:cubicBezTo>
                    <a:pt x="2070" y="6637"/>
                    <a:pt x="2070" y="6709"/>
                    <a:pt x="2070" y="6762"/>
                  </a:cubicBezTo>
                  <a:lnTo>
                    <a:pt x="2070" y="10152"/>
                  </a:lnTo>
                  <a:lnTo>
                    <a:pt x="339" y="10152"/>
                  </a:lnTo>
                  <a:cubicBezTo>
                    <a:pt x="321" y="10152"/>
                    <a:pt x="321" y="10152"/>
                    <a:pt x="321" y="10135"/>
                  </a:cubicBezTo>
                  <a:lnTo>
                    <a:pt x="321" y="9421"/>
                  </a:lnTo>
                  <a:cubicBezTo>
                    <a:pt x="321" y="9064"/>
                    <a:pt x="821" y="8654"/>
                    <a:pt x="1124" y="8457"/>
                  </a:cubicBezTo>
                  <a:cubicBezTo>
                    <a:pt x="1356" y="8297"/>
                    <a:pt x="1535" y="8029"/>
                    <a:pt x="1606" y="7726"/>
                  </a:cubicBezTo>
                  <a:lnTo>
                    <a:pt x="1784" y="6994"/>
                  </a:lnTo>
                  <a:cubicBezTo>
                    <a:pt x="1802" y="6852"/>
                    <a:pt x="1945" y="6709"/>
                    <a:pt x="2070" y="6620"/>
                  </a:cubicBezTo>
                  <a:close/>
                  <a:moveTo>
                    <a:pt x="2784" y="9635"/>
                  </a:moveTo>
                  <a:lnTo>
                    <a:pt x="2784" y="10349"/>
                  </a:lnTo>
                  <a:lnTo>
                    <a:pt x="2373" y="10349"/>
                  </a:lnTo>
                  <a:lnTo>
                    <a:pt x="2373" y="10313"/>
                  </a:lnTo>
                  <a:lnTo>
                    <a:pt x="2373" y="9635"/>
                  </a:lnTo>
                  <a:close/>
                  <a:moveTo>
                    <a:pt x="3479" y="9635"/>
                  </a:moveTo>
                  <a:lnTo>
                    <a:pt x="3479" y="10313"/>
                  </a:lnTo>
                  <a:lnTo>
                    <a:pt x="3479" y="10349"/>
                  </a:lnTo>
                  <a:lnTo>
                    <a:pt x="3087" y="10349"/>
                  </a:lnTo>
                  <a:lnTo>
                    <a:pt x="3087" y="9635"/>
                  </a:lnTo>
                  <a:close/>
                  <a:moveTo>
                    <a:pt x="2926" y="0"/>
                  </a:moveTo>
                  <a:cubicBezTo>
                    <a:pt x="1695" y="0"/>
                    <a:pt x="1089" y="1766"/>
                    <a:pt x="1053" y="3069"/>
                  </a:cubicBezTo>
                  <a:lnTo>
                    <a:pt x="964" y="2766"/>
                  </a:lnTo>
                  <a:cubicBezTo>
                    <a:pt x="964" y="2730"/>
                    <a:pt x="928" y="2712"/>
                    <a:pt x="910" y="2712"/>
                  </a:cubicBezTo>
                  <a:lnTo>
                    <a:pt x="678" y="2712"/>
                  </a:lnTo>
                  <a:cubicBezTo>
                    <a:pt x="518" y="2712"/>
                    <a:pt x="375" y="2819"/>
                    <a:pt x="339" y="2980"/>
                  </a:cubicBezTo>
                  <a:lnTo>
                    <a:pt x="18" y="4122"/>
                  </a:lnTo>
                  <a:cubicBezTo>
                    <a:pt x="0" y="4122"/>
                    <a:pt x="0" y="4139"/>
                    <a:pt x="0" y="4139"/>
                  </a:cubicBezTo>
                  <a:cubicBezTo>
                    <a:pt x="0" y="4139"/>
                    <a:pt x="0" y="4139"/>
                    <a:pt x="0" y="4157"/>
                  </a:cubicBezTo>
                  <a:lnTo>
                    <a:pt x="0" y="5103"/>
                  </a:lnTo>
                  <a:lnTo>
                    <a:pt x="0" y="5924"/>
                  </a:lnTo>
                  <a:lnTo>
                    <a:pt x="0" y="10420"/>
                  </a:lnTo>
                  <a:cubicBezTo>
                    <a:pt x="0" y="10438"/>
                    <a:pt x="36" y="10474"/>
                    <a:pt x="54" y="10474"/>
                  </a:cubicBezTo>
                  <a:lnTo>
                    <a:pt x="2088" y="10474"/>
                  </a:lnTo>
                  <a:cubicBezTo>
                    <a:pt x="2141" y="10581"/>
                    <a:pt x="2248" y="10652"/>
                    <a:pt x="2373" y="10652"/>
                  </a:cubicBezTo>
                  <a:lnTo>
                    <a:pt x="3497" y="10652"/>
                  </a:lnTo>
                  <a:cubicBezTo>
                    <a:pt x="3622" y="10652"/>
                    <a:pt x="3729" y="10581"/>
                    <a:pt x="3765" y="10474"/>
                  </a:cubicBezTo>
                  <a:lnTo>
                    <a:pt x="5692" y="10474"/>
                  </a:lnTo>
                  <a:cubicBezTo>
                    <a:pt x="5781" y="10474"/>
                    <a:pt x="5853" y="10402"/>
                    <a:pt x="5853" y="10295"/>
                  </a:cubicBezTo>
                  <a:lnTo>
                    <a:pt x="5853" y="7672"/>
                  </a:lnTo>
                  <a:cubicBezTo>
                    <a:pt x="5853" y="7654"/>
                    <a:pt x="5853" y="7637"/>
                    <a:pt x="5835" y="7619"/>
                  </a:cubicBezTo>
                  <a:cubicBezTo>
                    <a:pt x="5786" y="7576"/>
                    <a:pt x="5738" y="7559"/>
                    <a:pt x="5695" y="7559"/>
                  </a:cubicBezTo>
                  <a:cubicBezTo>
                    <a:pt x="5611" y="7559"/>
                    <a:pt x="5549" y="7626"/>
                    <a:pt x="5549" y="7708"/>
                  </a:cubicBezTo>
                  <a:lnTo>
                    <a:pt x="5549" y="8743"/>
                  </a:lnTo>
                  <a:cubicBezTo>
                    <a:pt x="5264" y="8404"/>
                    <a:pt x="4925" y="8225"/>
                    <a:pt x="4818" y="8118"/>
                  </a:cubicBezTo>
                  <a:lnTo>
                    <a:pt x="4818" y="6066"/>
                  </a:lnTo>
                  <a:lnTo>
                    <a:pt x="5549" y="6066"/>
                  </a:lnTo>
                  <a:lnTo>
                    <a:pt x="5549" y="6941"/>
                  </a:lnTo>
                  <a:cubicBezTo>
                    <a:pt x="5549" y="7030"/>
                    <a:pt x="5621" y="7101"/>
                    <a:pt x="5710" y="7101"/>
                  </a:cubicBezTo>
                  <a:cubicBezTo>
                    <a:pt x="5781" y="7101"/>
                    <a:pt x="5853" y="7030"/>
                    <a:pt x="5853" y="6941"/>
                  </a:cubicBezTo>
                  <a:lnTo>
                    <a:pt x="5853" y="5924"/>
                  </a:lnTo>
                  <a:lnTo>
                    <a:pt x="5853" y="5103"/>
                  </a:lnTo>
                  <a:lnTo>
                    <a:pt x="5853" y="4157"/>
                  </a:lnTo>
                  <a:cubicBezTo>
                    <a:pt x="5853" y="4139"/>
                    <a:pt x="5853" y="4139"/>
                    <a:pt x="5853" y="4139"/>
                  </a:cubicBezTo>
                  <a:cubicBezTo>
                    <a:pt x="5853" y="4139"/>
                    <a:pt x="5853" y="4122"/>
                    <a:pt x="5853" y="4122"/>
                  </a:cubicBezTo>
                  <a:lnTo>
                    <a:pt x="5531" y="2980"/>
                  </a:lnTo>
                  <a:cubicBezTo>
                    <a:pt x="5478" y="2819"/>
                    <a:pt x="5353" y="2712"/>
                    <a:pt x="5175" y="2712"/>
                  </a:cubicBezTo>
                  <a:lnTo>
                    <a:pt x="4960" y="2712"/>
                  </a:lnTo>
                  <a:cubicBezTo>
                    <a:pt x="4925" y="2712"/>
                    <a:pt x="4907" y="2730"/>
                    <a:pt x="4907" y="2766"/>
                  </a:cubicBezTo>
                  <a:lnTo>
                    <a:pt x="4800" y="3069"/>
                  </a:lnTo>
                  <a:cubicBezTo>
                    <a:pt x="4764" y="1606"/>
                    <a:pt x="4086" y="0"/>
                    <a:pt x="2926" y="0"/>
                  </a:cubicBezTo>
                  <a:close/>
                </a:path>
              </a:pathLst>
            </a:custGeom>
            <a:solidFill>
              <a:schemeClr val="lt1"/>
            </a:solidFill>
            <a:ln w="1905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0" name="Google Shape;920;p43"/>
          <p:cNvGrpSpPr/>
          <p:nvPr/>
        </p:nvGrpSpPr>
        <p:grpSpPr>
          <a:xfrm rot="-5400000">
            <a:off x="6994048" y="1359424"/>
            <a:ext cx="455223" cy="448275"/>
            <a:chOff x="7375048" y="3414796"/>
            <a:chExt cx="455223" cy="448275"/>
          </a:xfrm>
        </p:grpSpPr>
        <p:sp>
          <p:nvSpPr>
            <p:cNvPr id="921" name="Google Shape;921;p43"/>
            <p:cNvSpPr/>
            <p:nvPr/>
          </p:nvSpPr>
          <p:spPr>
            <a:xfrm>
              <a:off x="7752271" y="3414796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2" name="Google Shape;922;p43"/>
            <p:cNvGrpSpPr/>
            <p:nvPr/>
          </p:nvGrpSpPr>
          <p:grpSpPr>
            <a:xfrm>
              <a:off x="7375048" y="3785071"/>
              <a:ext cx="455223" cy="78000"/>
              <a:chOff x="3891548" y="613600"/>
              <a:chExt cx="455223" cy="78000"/>
            </a:xfrm>
          </p:grpSpPr>
          <p:sp>
            <p:nvSpPr>
              <p:cNvPr id="923" name="Google Shape;923;p43"/>
              <p:cNvSpPr/>
              <p:nvPr/>
            </p:nvSpPr>
            <p:spPr>
              <a:xfrm>
                <a:off x="3891548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43"/>
              <p:cNvSpPr/>
              <p:nvPr/>
            </p:nvSpPr>
            <p:spPr>
              <a:xfrm>
                <a:off x="4268771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10592;p86">
            <a:extLst>
              <a:ext uri="{FF2B5EF4-FFF2-40B4-BE49-F238E27FC236}">
                <a16:creationId xmlns:a16="http://schemas.microsoft.com/office/drawing/2014/main" id="{482AABA5-7024-BBD0-CA4D-B2169EDE8C2C}"/>
              </a:ext>
            </a:extLst>
          </p:cNvPr>
          <p:cNvSpPr/>
          <p:nvPr/>
        </p:nvSpPr>
        <p:spPr>
          <a:xfrm>
            <a:off x="4239753" y="1837782"/>
            <a:ext cx="534738" cy="712500"/>
          </a:xfrm>
          <a:custGeom>
            <a:avLst/>
            <a:gdLst/>
            <a:ahLst/>
            <a:cxnLst/>
            <a:rect l="l" t="t" r="r" b="b"/>
            <a:pathLst>
              <a:path w="11407" h="11033" extrusionOk="0">
                <a:moveTo>
                  <a:pt x="1698" y="1130"/>
                </a:moveTo>
                <a:cubicBezTo>
                  <a:pt x="1739" y="1130"/>
                  <a:pt x="1780" y="1133"/>
                  <a:pt x="1822" y="1137"/>
                </a:cubicBezTo>
                <a:lnTo>
                  <a:pt x="1143" y="3626"/>
                </a:lnTo>
                <a:cubicBezTo>
                  <a:pt x="643" y="3423"/>
                  <a:pt x="357" y="2852"/>
                  <a:pt x="512" y="2316"/>
                </a:cubicBezTo>
                <a:lnTo>
                  <a:pt x="607" y="1959"/>
                </a:lnTo>
                <a:cubicBezTo>
                  <a:pt x="750" y="1453"/>
                  <a:pt x="1207" y="1130"/>
                  <a:pt x="1698" y="1130"/>
                </a:cubicBezTo>
                <a:close/>
                <a:moveTo>
                  <a:pt x="2641" y="304"/>
                </a:moveTo>
                <a:cubicBezTo>
                  <a:pt x="2755" y="304"/>
                  <a:pt x="2867" y="357"/>
                  <a:pt x="2929" y="471"/>
                </a:cubicBezTo>
                <a:cubicBezTo>
                  <a:pt x="2977" y="542"/>
                  <a:pt x="2989" y="649"/>
                  <a:pt x="2965" y="732"/>
                </a:cubicBezTo>
                <a:lnTo>
                  <a:pt x="1941" y="4566"/>
                </a:lnTo>
                <a:cubicBezTo>
                  <a:pt x="1905" y="4650"/>
                  <a:pt x="1846" y="4733"/>
                  <a:pt x="1774" y="4769"/>
                </a:cubicBezTo>
                <a:cubicBezTo>
                  <a:pt x="1719" y="4806"/>
                  <a:pt x="1659" y="4822"/>
                  <a:pt x="1601" y="4822"/>
                </a:cubicBezTo>
                <a:cubicBezTo>
                  <a:pt x="1396" y="4822"/>
                  <a:pt x="1207" y="4619"/>
                  <a:pt x="1262" y="4388"/>
                </a:cubicBezTo>
                <a:cubicBezTo>
                  <a:pt x="1310" y="4209"/>
                  <a:pt x="2215" y="828"/>
                  <a:pt x="2298" y="566"/>
                </a:cubicBezTo>
                <a:cubicBezTo>
                  <a:pt x="2339" y="397"/>
                  <a:pt x="2491" y="304"/>
                  <a:pt x="2641" y="304"/>
                </a:cubicBezTo>
                <a:close/>
                <a:moveTo>
                  <a:pt x="8751" y="3792"/>
                </a:moveTo>
                <a:lnTo>
                  <a:pt x="10168" y="4173"/>
                </a:lnTo>
                <a:lnTo>
                  <a:pt x="9894" y="5185"/>
                </a:lnTo>
                <a:lnTo>
                  <a:pt x="8489" y="4804"/>
                </a:lnTo>
                <a:cubicBezTo>
                  <a:pt x="8525" y="4614"/>
                  <a:pt x="8704" y="3983"/>
                  <a:pt x="8751" y="3792"/>
                </a:cubicBezTo>
                <a:close/>
                <a:moveTo>
                  <a:pt x="10789" y="3812"/>
                </a:moveTo>
                <a:cubicBezTo>
                  <a:pt x="10804" y="3812"/>
                  <a:pt x="10819" y="3813"/>
                  <a:pt x="10835" y="3816"/>
                </a:cubicBezTo>
                <a:cubicBezTo>
                  <a:pt x="10954" y="3852"/>
                  <a:pt x="11025" y="3971"/>
                  <a:pt x="11001" y="4090"/>
                </a:cubicBezTo>
                <a:lnTo>
                  <a:pt x="10573" y="5662"/>
                </a:lnTo>
                <a:cubicBezTo>
                  <a:pt x="10542" y="5765"/>
                  <a:pt x="10447" y="5833"/>
                  <a:pt x="10345" y="5833"/>
                </a:cubicBezTo>
                <a:cubicBezTo>
                  <a:pt x="10330" y="5833"/>
                  <a:pt x="10314" y="5831"/>
                  <a:pt x="10299" y="5828"/>
                </a:cubicBezTo>
                <a:cubicBezTo>
                  <a:pt x="10180" y="5805"/>
                  <a:pt x="10120" y="5626"/>
                  <a:pt x="10132" y="5566"/>
                </a:cubicBezTo>
                <a:cubicBezTo>
                  <a:pt x="10179" y="5391"/>
                  <a:pt x="10560" y="3982"/>
                  <a:pt x="10573" y="3982"/>
                </a:cubicBezTo>
                <a:cubicBezTo>
                  <a:pt x="10573" y="3982"/>
                  <a:pt x="10573" y="3982"/>
                  <a:pt x="10573" y="3983"/>
                </a:cubicBezTo>
                <a:cubicBezTo>
                  <a:pt x="10594" y="3879"/>
                  <a:pt x="10687" y="3812"/>
                  <a:pt x="10789" y="3812"/>
                </a:cubicBezTo>
                <a:close/>
                <a:moveTo>
                  <a:pt x="4679" y="4983"/>
                </a:moveTo>
                <a:lnTo>
                  <a:pt x="6799" y="5447"/>
                </a:lnTo>
                <a:lnTo>
                  <a:pt x="6799" y="5924"/>
                </a:lnTo>
                <a:cubicBezTo>
                  <a:pt x="6799" y="6245"/>
                  <a:pt x="6537" y="6531"/>
                  <a:pt x="6191" y="6531"/>
                </a:cubicBezTo>
                <a:lnTo>
                  <a:pt x="5286" y="6531"/>
                </a:lnTo>
                <a:cubicBezTo>
                  <a:pt x="4953" y="6531"/>
                  <a:pt x="4667" y="6257"/>
                  <a:pt x="4667" y="5924"/>
                </a:cubicBezTo>
                <a:lnTo>
                  <a:pt x="4667" y="4983"/>
                </a:lnTo>
                <a:close/>
                <a:moveTo>
                  <a:pt x="2644" y="0"/>
                </a:moveTo>
                <a:cubicBezTo>
                  <a:pt x="2359" y="0"/>
                  <a:pt x="2075" y="175"/>
                  <a:pt x="1988" y="494"/>
                </a:cubicBezTo>
                <a:lnTo>
                  <a:pt x="1905" y="840"/>
                </a:lnTo>
                <a:cubicBezTo>
                  <a:pt x="1835" y="829"/>
                  <a:pt x="1764" y="824"/>
                  <a:pt x="1694" y="824"/>
                </a:cubicBezTo>
                <a:cubicBezTo>
                  <a:pt x="1065" y="824"/>
                  <a:pt x="469" y="1246"/>
                  <a:pt x="298" y="1899"/>
                </a:cubicBezTo>
                <a:lnTo>
                  <a:pt x="191" y="2256"/>
                </a:lnTo>
                <a:cubicBezTo>
                  <a:pt x="0" y="2947"/>
                  <a:pt x="369" y="3685"/>
                  <a:pt x="1048" y="3959"/>
                </a:cubicBezTo>
                <a:lnTo>
                  <a:pt x="953" y="4292"/>
                </a:lnTo>
                <a:cubicBezTo>
                  <a:pt x="822" y="4751"/>
                  <a:pt x="1191" y="5150"/>
                  <a:pt x="1609" y="5150"/>
                </a:cubicBezTo>
                <a:cubicBezTo>
                  <a:pt x="1723" y="5150"/>
                  <a:pt x="1840" y="5121"/>
                  <a:pt x="1953" y="5054"/>
                </a:cubicBezTo>
                <a:cubicBezTo>
                  <a:pt x="2274" y="4876"/>
                  <a:pt x="2274" y="4554"/>
                  <a:pt x="2322" y="4459"/>
                </a:cubicBezTo>
                <a:lnTo>
                  <a:pt x="4358" y="4912"/>
                </a:lnTo>
                <a:lnTo>
                  <a:pt x="4358" y="5924"/>
                </a:lnTo>
                <a:cubicBezTo>
                  <a:pt x="4358" y="6436"/>
                  <a:pt x="4775" y="6852"/>
                  <a:pt x="5298" y="6852"/>
                </a:cubicBezTo>
                <a:lnTo>
                  <a:pt x="5584" y="6852"/>
                </a:lnTo>
                <a:lnTo>
                  <a:pt x="5584" y="7638"/>
                </a:lnTo>
                <a:lnTo>
                  <a:pt x="4001" y="7638"/>
                </a:lnTo>
                <a:cubicBezTo>
                  <a:pt x="3703" y="7638"/>
                  <a:pt x="3453" y="7900"/>
                  <a:pt x="3453" y="8198"/>
                </a:cubicBezTo>
                <a:cubicBezTo>
                  <a:pt x="3453" y="8495"/>
                  <a:pt x="3703" y="8745"/>
                  <a:pt x="4001" y="8745"/>
                </a:cubicBezTo>
                <a:lnTo>
                  <a:pt x="4298" y="8745"/>
                </a:lnTo>
                <a:lnTo>
                  <a:pt x="2679" y="10758"/>
                </a:lnTo>
                <a:cubicBezTo>
                  <a:pt x="2584" y="10865"/>
                  <a:pt x="2667" y="11019"/>
                  <a:pt x="2810" y="11019"/>
                </a:cubicBezTo>
                <a:cubicBezTo>
                  <a:pt x="2858" y="11019"/>
                  <a:pt x="2905" y="11008"/>
                  <a:pt x="2941" y="10960"/>
                </a:cubicBezTo>
                <a:lnTo>
                  <a:pt x="4727" y="8745"/>
                </a:lnTo>
                <a:lnTo>
                  <a:pt x="5596" y="8745"/>
                </a:lnTo>
                <a:lnTo>
                  <a:pt x="5596" y="10865"/>
                </a:lnTo>
                <a:cubicBezTo>
                  <a:pt x="5596" y="10948"/>
                  <a:pt x="5667" y="11019"/>
                  <a:pt x="5763" y="11019"/>
                </a:cubicBezTo>
                <a:cubicBezTo>
                  <a:pt x="5846" y="11019"/>
                  <a:pt x="5918" y="10948"/>
                  <a:pt x="5918" y="10865"/>
                </a:cubicBezTo>
                <a:lnTo>
                  <a:pt x="5918" y="8745"/>
                </a:lnTo>
                <a:lnTo>
                  <a:pt x="6787" y="8745"/>
                </a:lnTo>
                <a:lnTo>
                  <a:pt x="8573" y="10960"/>
                </a:lnTo>
                <a:cubicBezTo>
                  <a:pt x="8607" y="11009"/>
                  <a:pt x="8658" y="11033"/>
                  <a:pt x="8706" y="11033"/>
                </a:cubicBezTo>
                <a:cubicBezTo>
                  <a:pt x="8741" y="11033"/>
                  <a:pt x="8774" y="11020"/>
                  <a:pt x="8799" y="10996"/>
                </a:cubicBezTo>
                <a:cubicBezTo>
                  <a:pt x="8870" y="10936"/>
                  <a:pt x="8870" y="10829"/>
                  <a:pt x="8823" y="10769"/>
                </a:cubicBezTo>
                <a:lnTo>
                  <a:pt x="7203" y="8757"/>
                </a:lnTo>
                <a:lnTo>
                  <a:pt x="7501" y="8757"/>
                </a:lnTo>
                <a:cubicBezTo>
                  <a:pt x="7799" y="8757"/>
                  <a:pt x="8049" y="8507"/>
                  <a:pt x="8049" y="8210"/>
                </a:cubicBezTo>
                <a:cubicBezTo>
                  <a:pt x="8049" y="7912"/>
                  <a:pt x="7799" y="7662"/>
                  <a:pt x="7501" y="7662"/>
                </a:cubicBezTo>
                <a:lnTo>
                  <a:pt x="7108" y="7662"/>
                </a:lnTo>
                <a:cubicBezTo>
                  <a:pt x="7025" y="7662"/>
                  <a:pt x="6953" y="7733"/>
                  <a:pt x="6953" y="7817"/>
                </a:cubicBezTo>
                <a:cubicBezTo>
                  <a:pt x="6953" y="7912"/>
                  <a:pt x="7025" y="7983"/>
                  <a:pt x="7108" y="7983"/>
                </a:cubicBezTo>
                <a:lnTo>
                  <a:pt x="7501" y="7983"/>
                </a:lnTo>
                <a:cubicBezTo>
                  <a:pt x="7620" y="7983"/>
                  <a:pt x="7727" y="8091"/>
                  <a:pt x="7727" y="8210"/>
                </a:cubicBezTo>
                <a:cubicBezTo>
                  <a:pt x="7727" y="8329"/>
                  <a:pt x="7620" y="8436"/>
                  <a:pt x="7501" y="8436"/>
                </a:cubicBezTo>
                <a:lnTo>
                  <a:pt x="4024" y="8436"/>
                </a:lnTo>
                <a:cubicBezTo>
                  <a:pt x="3905" y="8436"/>
                  <a:pt x="3798" y="8329"/>
                  <a:pt x="3798" y="8210"/>
                </a:cubicBezTo>
                <a:cubicBezTo>
                  <a:pt x="3798" y="8091"/>
                  <a:pt x="3905" y="7983"/>
                  <a:pt x="4024" y="7983"/>
                </a:cubicBezTo>
                <a:lnTo>
                  <a:pt x="6489" y="7983"/>
                </a:lnTo>
                <a:cubicBezTo>
                  <a:pt x="6584" y="7983"/>
                  <a:pt x="6656" y="7912"/>
                  <a:pt x="6656" y="7817"/>
                </a:cubicBezTo>
                <a:cubicBezTo>
                  <a:pt x="6656" y="7733"/>
                  <a:pt x="6584" y="7662"/>
                  <a:pt x="6489" y="7662"/>
                </a:cubicBezTo>
                <a:lnTo>
                  <a:pt x="5929" y="7662"/>
                </a:lnTo>
                <a:lnTo>
                  <a:pt x="5929" y="6876"/>
                </a:lnTo>
                <a:lnTo>
                  <a:pt x="6203" y="6876"/>
                </a:lnTo>
                <a:cubicBezTo>
                  <a:pt x="6727" y="6876"/>
                  <a:pt x="7144" y="6459"/>
                  <a:pt x="7144" y="5935"/>
                </a:cubicBezTo>
                <a:lnTo>
                  <a:pt x="7144" y="5531"/>
                </a:lnTo>
                <a:lnTo>
                  <a:pt x="7668" y="5650"/>
                </a:lnTo>
                <a:cubicBezTo>
                  <a:pt x="7713" y="5660"/>
                  <a:pt x="7758" y="5665"/>
                  <a:pt x="7803" y="5665"/>
                </a:cubicBezTo>
                <a:cubicBezTo>
                  <a:pt x="8075" y="5665"/>
                  <a:pt x="8322" y="5484"/>
                  <a:pt x="8394" y="5197"/>
                </a:cubicBezTo>
                <a:lnTo>
                  <a:pt x="8406" y="5126"/>
                </a:lnTo>
                <a:lnTo>
                  <a:pt x="9823" y="5519"/>
                </a:lnTo>
                <a:cubicBezTo>
                  <a:pt x="9763" y="5793"/>
                  <a:pt x="9930" y="6078"/>
                  <a:pt x="10228" y="6150"/>
                </a:cubicBezTo>
                <a:cubicBezTo>
                  <a:pt x="10279" y="6164"/>
                  <a:pt x="10331" y="6171"/>
                  <a:pt x="10382" y="6171"/>
                </a:cubicBezTo>
                <a:cubicBezTo>
                  <a:pt x="10622" y="6171"/>
                  <a:pt x="10835" y="6015"/>
                  <a:pt x="10894" y="5769"/>
                </a:cubicBezTo>
                <a:lnTo>
                  <a:pt x="11323" y="4185"/>
                </a:lnTo>
                <a:cubicBezTo>
                  <a:pt x="11406" y="3888"/>
                  <a:pt x="11240" y="3590"/>
                  <a:pt x="10942" y="3519"/>
                </a:cubicBezTo>
                <a:cubicBezTo>
                  <a:pt x="10897" y="3507"/>
                  <a:pt x="10852" y="3502"/>
                  <a:pt x="10807" y="3502"/>
                </a:cubicBezTo>
                <a:cubicBezTo>
                  <a:pt x="10568" y="3502"/>
                  <a:pt x="10345" y="3655"/>
                  <a:pt x="10275" y="3876"/>
                </a:cubicBezTo>
                <a:lnTo>
                  <a:pt x="8858" y="3495"/>
                </a:lnTo>
                <a:lnTo>
                  <a:pt x="8870" y="3411"/>
                </a:lnTo>
                <a:cubicBezTo>
                  <a:pt x="8966" y="3090"/>
                  <a:pt x="8775" y="2757"/>
                  <a:pt x="8454" y="2673"/>
                </a:cubicBezTo>
                <a:lnTo>
                  <a:pt x="5679" y="1792"/>
                </a:lnTo>
                <a:cubicBezTo>
                  <a:pt x="5663" y="1787"/>
                  <a:pt x="5646" y="1785"/>
                  <a:pt x="5629" y="1785"/>
                </a:cubicBezTo>
                <a:cubicBezTo>
                  <a:pt x="5561" y="1785"/>
                  <a:pt x="5496" y="1823"/>
                  <a:pt x="5477" y="1899"/>
                </a:cubicBezTo>
                <a:cubicBezTo>
                  <a:pt x="5453" y="1983"/>
                  <a:pt x="5489" y="2078"/>
                  <a:pt x="5584" y="2102"/>
                </a:cubicBezTo>
                <a:lnTo>
                  <a:pt x="8346" y="2983"/>
                </a:lnTo>
                <a:cubicBezTo>
                  <a:pt x="8501" y="3030"/>
                  <a:pt x="8585" y="3197"/>
                  <a:pt x="8549" y="3340"/>
                </a:cubicBezTo>
                <a:cubicBezTo>
                  <a:pt x="8049" y="5162"/>
                  <a:pt x="8144" y="4816"/>
                  <a:pt x="8073" y="5126"/>
                </a:cubicBezTo>
                <a:cubicBezTo>
                  <a:pt x="8030" y="5263"/>
                  <a:pt x="7904" y="5344"/>
                  <a:pt x="7776" y="5344"/>
                </a:cubicBezTo>
                <a:cubicBezTo>
                  <a:pt x="7760" y="5344"/>
                  <a:pt x="7743" y="5343"/>
                  <a:pt x="7727" y="5340"/>
                </a:cubicBezTo>
                <a:lnTo>
                  <a:pt x="2393" y="4161"/>
                </a:lnTo>
                <a:lnTo>
                  <a:pt x="3155" y="1352"/>
                </a:lnTo>
                <a:lnTo>
                  <a:pt x="4977" y="1923"/>
                </a:lnTo>
                <a:cubicBezTo>
                  <a:pt x="4996" y="1931"/>
                  <a:pt x="5016" y="1935"/>
                  <a:pt x="5035" y="1935"/>
                </a:cubicBezTo>
                <a:cubicBezTo>
                  <a:pt x="5100" y="1935"/>
                  <a:pt x="5161" y="1892"/>
                  <a:pt x="5179" y="1828"/>
                </a:cubicBezTo>
                <a:cubicBezTo>
                  <a:pt x="5203" y="1733"/>
                  <a:pt x="5167" y="1649"/>
                  <a:pt x="5072" y="1614"/>
                </a:cubicBezTo>
                <a:lnTo>
                  <a:pt x="3239" y="1030"/>
                </a:lnTo>
                <a:cubicBezTo>
                  <a:pt x="3262" y="935"/>
                  <a:pt x="3405" y="661"/>
                  <a:pt x="3227" y="340"/>
                </a:cubicBezTo>
                <a:cubicBezTo>
                  <a:pt x="3095" y="109"/>
                  <a:pt x="2869" y="0"/>
                  <a:pt x="2644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10194;p85">
            <a:extLst>
              <a:ext uri="{FF2B5EF4-FFF2-40B4-BE49-F238E27FC236}">
                <a16:creationId xmlns:a16="http://schemas.microsoft.com/office/drawing/2014/main" id="{81B12C21-7696-26B5-5DD8-5E045988FAE3}"/>
              </a:ext>
            </a:extLst>
          </p:cNvPr>
          <p:cNvGrpSpPr/>
          <p:nvPr/>
        </p:nvGrpSpPr>
        <p:grpSpPr>
          <a:xfrm>
            <a:off x="1013582" y="2007374"/>
            <a:ext cx="507174" cy="554425"/>
            <a:chOff x="1958520" y="2302574"/>
            <a:chExt cx="359213" cy="327807"/>
          </a:xfrm>
          <a:solidFill>
            <a:schemeClr val="bg1"/>
          </a:solidFill>
        </p:grpSpPr>
        <p:sp>
          <p:nvSpPr>
            <p:cNvPr id="4" name="Google Shape;10195;p85">
              <a:extLst>
                <a:ext uri="{FF2B5EF4-FFF2-40B4-BE49-F238E27FC236}">
                  <a16:creationId xmlns:a16="http://schemas.microsoft.com/office/drawing/2014/main" id="{E85022F8-4133-5CDB-2746-9349A867ED2C}"/>
                </a:ext>
              </a:extLst>
            </p:cNvPr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196;p85">
              <a:extLst>
                <a:ext uri="{FF2B5EF4-FFF2-40B4-BE49-F238E27FC236}">
                  <a16:creationId xmlns:a16="http://schemas.microsoft.com/office/drawing/2014/main" id="{FC047508-ADB7-9CC2-D99D-FDC72CFD2193}"/>
                </a:ext>
              </a:extLst>
            </p:cNvPr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197;p85">
              <a:extLst>
                <a:ext uri="{FF2B5EF4-FFF2-40B4-BE49-F238E27FC236}">
                  <a16:creationId xmlns:a16="http://schemas.microsoft.com/office/drawing/2014/main" id="{E0FACC72-28BD-408A-49E7-A46A03C94AD8}"/>
                </a:ext>
              </a:extLst>
            </p:cNvPr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10256;p85">
            <a:extLst>
              <a:ext uri="{FF2B5EF4-FFF2-40B4-BE49-F238E27FC236}">
                <a16:creationId xmlns:a16="http://schemas.microsoft.com/office/drawing/2014/main" id="{EBFE2303-96E5-8E2D-2697-7CFA26AB4A2D}"/>
              </a:ext>
            </a:extLst>
          </p:cNvPr>
          <p:cNvGrpSpPr/>
          <p:nvPr/>
        </p:nvGrpSpPr>
        <p:grpSpPr>
          <a:xfrm>
            <a:off x="4319041" y="3289209"/>
            <a:ext cx="534738" cy="561000"/>
            <a:chOff x="2497275" y="2744159"/>
            <a:chExt cx="370930" cy="370549"/>
          </a:xfrm>
          <a:solidFill>
            <a:schemeClr val="bg1"/>
          </a:solidFill>
        </p:grpSpPr>
        <p:sp>
          <p:nvSpPr>
            <p:cNvPr id="8" name="Google Shape;10257;p85">
              <a:extLst>
                <a:ext uri="{FF2B5EF4-FFF2-40B4-BE49-F238E27FC236}">
                  <a16:creationId xmlns:a16="http://schemas.microsoft.com/office/drawing/2014/main" id="{11858E38-C508-7F81-DEAC-1930A777801F}"/>
                </a:ext>
              </a:extLst>
            </p:cNvPr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258;p85">
              <a:extLst>
                <a:ext uri="{FF2B5EF4-FFF2-40B4-BE49-F238E27FC236}">
                  <a16:creationId xmlns:a16="http://schemas.microsoft.com/office/drawing/2014/main" id="{96A02E2B-E01B-55E9-55C3-184567921F1B}"/>
                </a:ext>
              </a:extLst>
            </p:cNvPr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259;p85">
              <a:extLst>
                <a:ext uri="{FF2B5EF4-FFF2-40B4-BE49-F238E27FC236}">
                  <a16:creationId xmlns:a16="http://schemas.microsoft.com/office/drawing/2014/main" id="{E2027BA9-B0A6-F746-1322-343B76B10754}"/>
                </a:ext>
              </a:extLst>
            </p:cNvPr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260;p85">
              <a:extLst>
                <a:ext uri="{FF2B5EF4-FFF2-40B4-BE49-F238E27FC236}">
                  <a16:creationId xmlns:a16="http://schemas.microsoft.com/office/drawing/2014/main" id="{AF2DD682-CBC6-FDD8-50E9-5C6D2E8FC1AF}"/>
                </a:ext>
              </a:extLst>
            </p:cNvPr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261;p85">
              <a:extLst>
                <a:ext uri="{FF2B5EF4-FFF2-40B4-BE49-F238E27FC236}">
                  <a16:creationId xmlns:a16="http://schemas.microsoft.com/office/drawing/2014/main" id="{E56B60AC-5BBD-53FA-5DDD-D4D047E10182}"/>
                </a:ext>
              </a:extLst>
            </p:cNvPr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262;p85">
              <a:extLst>
                <a:ext uri="{FF2B5EF4-FFF2-40B4-BE49-F238E27FC236}">
                  <a16:creationId xmlns:a16="http://schemas.microsoft.com/office/drawing/2014/main" id="{3F10B8AA-3E1A-0B79-56F1-F80F030F2418}"/>
                </a:ext>
              </a:extLst>
            </p:cNvPr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0C498DC-BAB9-EB08-F10A-B0A405DD713A}"/>
              </a:ext>
            </a:extLst>
          </p:cNvPr>
          <p:cNvSpPr txBox="1"/>
          <p:nvPr/>
        </p:nvSpPr>
        <p:spPr>
          <a:xfrm>
            <a:off x="8382000" y="4831080"/>
            <a:ext cx="861060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IBM Plex Sans" panose="020B0503050203000203" pitchFamily="34" charset="0"/>
              </a:rPr>
              <a:t>2/16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46"/>
          <p:cNvSpPr/>
          <p:nvPr/>
        </p:nvSpPr>
        <p:spPr>
          <a:xfrm rot="10800000">
            <a:off x="-931900" y="2571750"/>
            <a:ext cx="3768900" cy="3771900"/>
          </a:xfrm>
          <a:prstGeom prst="pie">
            <a:avLst>
              <a:gd name="adj1" fmla="val 5385337"/>
              <a:gd name="adj2" fmla="val 1079755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46"/>
          <p:cNvSpPr txBox="1">
            <a:spLocks noGrp="1"/>
          </p:cNvSpPr>
          <p:nvPr>
            <p:ph type="title"/>
          </p:nvPr>
        </p:nvSpPr>
        <p:spPr>
          <a:xfrm>
            <a:off x="2149099" y="435900"/>
            <a:ext cx="6295175" cy="9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CODE REFACTORIZATION</a:t>
            </a:r>
            <a:endParaRPr sz="4800" dirty="0"/>
          </a:p>
        </p:txBody>
      </p:sp>
      <p:pic>
        <p:nvPicPr>
          <p:cNvPr id="978" name="Google Shape;978;p46"/>
          <p:cNvPicPr preferRelativeResize="0"/>
          <p:nvPr/>
        </p:nvPicPr>
        <p:blipFill rotWithShape="1">
          <a:blip r:embed="rId3">
            <a:alphaModFix/>
          </a:blip>
          <a:srcRect t="13867" r="13867"/>
          <a:stretch/>
        </p:blipFill>
        <p:spPr>
          <a:xfrm rot="8100000">
            <a:off x="2838942" y="2557693"/>
            <a:ext cx="3771708" cy="3771708"/>
          </a:xfrm>
          <a:prstGeom prst="chord">
            <a:avLst>
              <a:gd name="adj1" fmla="val 2675382"/>
              <a:gd name="adj2" fmla="val 13522363"/>
            </a:avLst>
          </a:prstGeom>
          <a:noFill/>
          <a:ln>
            <a:noFill/>
          </a:ln>
        </p:spPr>
      </p:pic>
      <p:sp>
        <p:nvSpPr>
          <p:cNvPr id="979" name="Google Shape;979;p46"/>
          <p:cNvSpPr/>
          <p:nvPr/>
        </p:nvSpPr>
        <p:spPr>
          <a:xfrm rot="5400000" flipH="1">
            <a:off x="-1874710" y="2441875"/>
            <a:ext cx="4020600" cy="27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0" name="Google Shape;980;p46"/>
          <p:cNvGrpSpPr/>
          <p:nvPr/>
        </p:nvGrpSpPr>
        <p:grpSpPr>
          <a:xfrm>
            <a:off x="948188" y="2557602"/>
            <a:ext cx="3771900" cy="3771900"/>
            <a:chOff x="273789" y="683315"/>
            <a:chExt cx="3771900" cy="3771900"/>
          </a:xfrm>
        </p:grpSpPr>
        <p:sp>
          <p:nvSpPr>
            <p:cNvPr id="981" name="Google Shape;981;p46"/>
            <p:cNvSpPr/>
            <p:nvPr/>
          </p:nvSpPr>
          <p:spPr>
            <a:xfrm>
              <a:off x="273789" y="683315"/>
              <a:ext cx="3771900" cy="37719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2" name="Google Shape;982;p46"/>
            <p:cNvGrpSpPr/>
            <p:nvPr/>
          </p:nvGrpSpPr>
          <p:grpSpPr>
            <a:xfrm>
              <a:off x="913912" y="1329232"/>
              <a:ext cx="2491800" cy="2491800"/>
              <a:chOff x="913912" y="1288732"/>
              <a:chExt cx="2491800" cy="2491800"/>
            </a:xfrm>
          </p:grpSpPr>
          <p:sp>
            <p:nvSpPr>
              <p:cNvPr id="983" name="Google Shape;983;p46"/>
              <p:cNvSpPr/>
              <p:nvPr/>
            </p:nvSpPr>
            <p:spPr>
              <a:xfrm>
                <a:off x="913912" y="1288732"/>
                <a:ext cx="2491800" cy="24918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46"/>
              <p:cNvSpPr/>
              <p:nvPr/>
            </p:nvSpPr>
            <p:spPr>
              <a:xfrm>
                <a:off x="1526937" y="1901753"/>
                <a:ext cx="1266000" cy="12654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5" name="Google Shape;985;p46"/>
          <p:cNvSpPr/>
          <p:nvPr/>
        </p:nvSpPr>
        <p:spPr>
          <a:xfrm>
            <a:off x="271200" y="4457700"/>
            <a:ext cx="6343800" cy="42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46"/>
          <p:cNvSpPr txBox="1">
            <a:spLocks noGrp="1"/>
          </p:cNvSpPr>
          <p:nvPr>
            <p:ph type="title" idx="2"/>
          </p:nvPr>
        </p:nvSpPr>
        <p:spPr>
          <a:xfrm>
            <a:off x="699725" y="431275"/>
            <a:ext cx="1854300" cy="19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87" name="Google Shape;987;p46"/>
          <p:cNvSpPr/>
          <p:nvPr/>
        </p:nvSpPr>
        <p:spPr>
          <a:xfrm flipH="1">
            <a:off x="6800245" y="567175"/>
            <a:ext cx="271200" cy="27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46"/>
          <p:cNvSpPr/>
          <p:nvPr/>
        </p:nvSpPr>
        <p:spPr>
          <a:xfrm flipH="1">
            <a:off x="2740412" y="3106329"/>
            <a:ext cx="187500" cy="187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9" name="Google Shape;989;p46"/>
          <p:cNvGrpSpPr/>
          <p:nvPr/>
        </p:nvGrpSpPr>
        <p:grpSpPr>
          <a:xfrm flipH="1">
            <a:off x="4155777" y="2173146"/>
            <a:ext cx="832446" cy="78000"/>
            <a:chOff x="3514325" y="613600"/>
            <a:chExt cx="832446" cy="78000"/>
          </a:xfrm>
        </p:grpSpPr>
        <p:sp>
          <p:nvSpPr>
            <p:cNvPr id="990" name="Google Shape;990;p46"/>
            <p:cNvSpPr/>
            <p:nvPr/>
          </p:nvSpPr>
          <p:spPr>
            <a:xfrm>
              <a:off x="3514325" y="613600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6"/>
            <p:cNvSpPr/>
            <p:nvPr/>
          </p:nvSpPr>
          <p:spPr>
            <a:xfrm>
              <a:off x="3891548" y="613600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2" name="Google Shape;992;p46"/>
            <p:cNvSpPr/>
            <p:nvPr/>
          </p:nvSpPr>
          <p:spPr>
            <a:xfrm>
              <a:off x="4268771" y="613600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47"/>
          <p:cNvSpPr txBox="1">
            <a:spLocks noGrp="1"/>
          </p:cNvSpPr>
          <p:nvPr>
            <p:ph type="title"/>
          </p:nvPr>
        </p:nvSpPr>
        <p:spPr>
          <a:xfrm>
            <a:off x="354358" y="325733"/>
            <a:ext cx="4349292" cy="12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INITIAL CODE</a:t>
            </a:r>
            <a:endParaRPr dirty="0"/>
          </a:p>
        </p:txBody>
      </p:sp>
      <p:sp>
        <p:nvSpPr>
          <p:cNvPr id="998" name="Google Shape;998;p47"/>
          <p:cNvSpPr txBox="1">
            <a:spLocks noGrp="1"/>
          </p:cNvSpPr>
          <p:nvPr>
            <p:ph type="title" idx="2"/>
          </p:nvPr>
        </p:nvSpPr>
        <p:spPr>
          <a:xfrm>
            <a:off x="486510" y="711379"/>
            <a:ext cx="3026310" cy="8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CODE STRUCTURE</a:t>
            </a:r>
            <a:endParaRPr i="1" dirty="0"/>
          </a:p>
        </p:txBody>
      </p:sp>
      <p:grpSp>
        <p:nvGrpSpPr>
          <p:cNvPr id="1006" name="Google Shape;1006;p47"/>
          <p:cNvGrpSpPr/>
          <p:nvPr/>
        </p:nvGrpSpPr>
        <p:grpSpPr>
          <a:xfrm>
            <a:off x="538444" y="4514784"/>
            <a:ext cx="187491" cy="187491"/>
            <a:chOff x="7431660" y="4295870"/>
            <a:chExt cx="320553" cy="320553"/>
          </a:xfrm>
        </p:grpSpPr>
        <p:sp>
          <p:nvSpPr>
            <p:cNvPr id="1007" name="Google Shape;1007;p47"/>
            <p:cNvSpPr/>
            <p:nvPr/>
          </p:nvSpPr>
          <p:spPr>
            <a:xfrm>
              <a:off x="7541152" y="4295870"/>
              <a:ext cx="101560" cy="320553"/>
            </a:xfrm>
            <a:custGeom>
              <a:avLst/>
              <a:gdLst/>
              <a:ahLst/>
              <a:cxnLst/>
              <a:rect l="l" t="t" r="r" b="b"/>
              <a:pathLst>
                <a:path w="11139" h="35158" extrusionOk="0">
                  <a:moveTo>
                    <a:pt x="5570" y="0"/>
                  </a:moveTo>
                  <a:lnTo>
                    <a:pt x="0" y="17579"/>
                  </a:lnTo>
                  <a:lnTo>
                    <a:pt x="5570" y="35157"/>
                  </a:lnTo>
                  <a:lnTo>
                    <a:pt x="11139" y="17579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7"/>
            <p:cNvSpPr/>
            <p:nvPr/>
          </p:nvSpPr>
          <p:spPr>
            <a:xfrm>
              <a:off x="7431660" y="4405362"/>
              <a:ext cx="320553" cy="101569"/>
            </a:xfrm>
            <a:custGeom>
              <a:avLst/>
              <a:gdLst/>
              <a:ahLst/>
              <a:cxnLst/>
              <a:rect l="l" t="t" r="r" b="b"/>
              <a:pathLst>
                <a:path w="35158" h="11140" extrusionOk="0">
                  <a:moveTo>
                    <a:pt x="17579" y="0"/>
                  </a:moveTo>
                  <a:lnTo>
                    <a:pt x="0" y="5570"/>
                  </a:lnTo>
                  <a:lnTo>
                    <a:pt x="17579" y="11139"/>
                  </a:lnTo>
                  <a:lnTo>
                    <a:pt x="35157" y="5570"/>
                  </a:lnTo>
                  <a:lnTo>
                    <a:pt x="17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4" name="Google Shape;1014;p47"/>
          <p:cNvSpPr/>
          <p:nvPr/>
        </p:nvSpPr>
        <p:spPr>
          <a:xfrm>
            <a:off x="4106863" y="414431"/>
            <a:ext cx="271200" cy="27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 dirty="0"/>
          </a:p>
        </p:txBody>
      </p:sp>
      <p:sp>
        <p:nvSpPr>
          <p:cNvPr id="1055" name="CuadroTexto 1054">
            <a:extLst>
              <a:ext uri="{FF2B5EF4-FFF2-40B4-BE49-F238E27FC236}">
                <a16:creationId xmlns:a16="http://schemas.microsoft.com/office/drawing/2014/main" id="{E9C88D6E-8AB7-901D-CC7B-0B8899EF7D43}"/>
              </a:ext>
            </a:extLst>
          </p:cNvPr>
          <p:cNvSpPr txBox="1"/>
          <p:nvPr/>
        </p:nvSpPr>
        <p:spPr>
          <a:xfrm>
            <a:off x="3153296" y="1721290"/>
            <a:ext cx="1655992" cy="338554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600" b="1" i="1" dirty="0" err="1">
                <a:solidFill>
                  <a:schemeClr val="tx1"/>
                </a:solidFill>
                <a:latin typeface="IBM Plex Sans" panose="020B0503050203000203" pitchFamily="34" charset="0"/>
              </a:rPr>
              <a:t>Simulation</a:t>
            </a:r>
            <a:endParaRPr lang="es-ES" sz="1600" b="1" i="1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sp>
        <p:nvSpPr>
          <p:cNvPr id="1056" name="CuadroTexto 1055">
            <a:extLst>
              <a:ext uri="{FF2B5EF4-FFF2-40B4-BE49-F238E27FC236}">
                <a16:creationId xmlns:a16="http://schemas.microsoft.com/office/drawing/2014/main" id="{5F3726B0-2AE4-095D-E9E5-85CDABF83ACC}"/>
              </a:ext>
            </a:extLst>
          </p:cNvPr>
          <p:cNvSpPr txBox="1"/>
          <p:nvPr/>
        </p:nvSpPr>
        <p:spPr>
          <a:xfrm>
            <a:off x="872520" y="2326361"/>
            <a:ext cx="2419204" cy="33855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IBM Plex Sans" panose="020B0503050203000203" pitchFamily="34" charset="0"/>
              </a:rPr>
              <a:t>Simulation parameters</a:t>
            </a:r>
          </a:p>
        </p:txBody>
      </p:sp>
      <p:sp>
        <p:nvSpPr>
          <p:cNvPr id="1057" name="CuadroTexto 1056">
            <a:extLst>
              <a:ext uri="{FF2B5EF4-FFF2-40B4-BE49-F238E27FC236}">
                <a16:creationId xmlns:a16="http://schemas.microsoft.com/office/drawing/2014/main" id="{86F398F2-B599-9120-EB42-D90DBE2D4ADF}"/>
              </a:ext>
            </a:extLst>
          </p:cNvPr>
          <p:cNvSpPr txBox="1"/>
          <p:nvPr/>
        </p:nvSpPr>
        <p:spPr>
          <a:xfrm>
            <a:off x="893937" y="3400618"/>
            <a:ext cx="3454671" cy="33855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IBM Plex Sans" panose="020B0503050203000203" pitchFamily="34" charset="0"/>
              </a:rPr>
              <a:t>Estimator structure and parameters</a:t>
            </a:r>
          </a:p>
        </p:txBody>
      </p:sp>
      <p:sp>
        <p:nvSpPr>
          <p:cNvPr id="1058" name="CuadroTexto 1057">
            <a:extLst>
              <a:ext uri="{FF2B5EF4-FFF2-40B4-BE49-F238E27FC236}">
                <a16:creationId xmlns:a16="http://schemas.microsoft.com/office/drawing/2014/main" id="{086B3385-74CC-13DE-4A7B-65B31B6E9B55}"/>
              </a:ext>
            </a:extLst>
          </p:cNvPr>
          <p:cNvSpPr txBox="1"/>
          <p:nvPr/>
        </p:nvSpPr>
        <p:spPr>
          <a:xfrm>
            <a:off x="893937" y="2849298"/>
            <a:ext cx="1866111" cy="33855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IBM Plex Sans" panose="020B0503050203000203" pitchFamily="34" charset="0"/>
              </a:rPr>
              <a:t>Simulation errors</a:t>
            </a:r>
          </a:p>
        </p:txBody>
      </p:sp>
      <p:sp>
        <p:nvSpPr>
          <p:cNvPr id="1059" name="CuadroTexto 1058">
            <a:extLst>
              <a:ext uri="{FF2B5EF4-FFF2-40B4-BE49-F238E27FC236}">
                <a16:creationId xmlns:a16="http://schemas.microsoft.com/office/drawing/2014/main" id="{EE339C85-6E0E-4655-C65A-77EE9399EED9}"/>
              </a:ext>
            </a:extLst>
          </p:cNvPr>
          <p:cNvSpPr txBox="1"/>
          <p:nvPr/>
        </p:nvSpPr>
        <p:spPr>
          <a:xfrm>
            <a:off x="895782" y="3933099"/>
            <a:ext cx="2907532" cy="33855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IBM Plex Sans" panose="020B0503050203000203" pitchFamily="34" charset="0"/>
              </a:rPr>
              <a:t>Other essential components</a:t>
            </a:r>
          </a:p>
        </p:txBody>
      </p:sp>
      <p:cxnSp>
        <p:nvCxnSpPr>
          <p:cNvPr id="1061" name="Conector: angular 1060">
            <a:extLst>
              <a:ext uri="{FF2B5EF4-FFF2-40B4-BE49-F238E27FC236}">
                <a16:creationId xmlns:a16="http://schemas.microsoft.com/office/drawing/2014/main" id="{05977795-039E-0AAA-BD34-42A2F9DB6FE9}"/>
              </a:ext>
            </a:extLst>
          </p:cNvPr>
          <p:cNvCxnSpPr>
            <a:endCxn id="1056" idx="1"/>
          </p:cNvCxnSpPr>
          <p:nvPr/>
        </p:nvCxnSpPr>
        <p:spPr>
          <a:xfrm rot="16200000" flipH="1">
            <a:off x="667156" y="2290274"/>
            <a:ext cx="262666" cy="14806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Conector: angular 1068">
            <a:extLst>
              <a:ext uri="{FF2B5EF4-FFF2-40B4-BE49-F238E27FC236}">
                <a16:creationId xmlns:a16="http://schemas.microsoft.com/office/drawing/2014/main" id="{DADF0041-40F4-F79A-CE1A-32C768368AA7}"/>
              </a:ext>
            </a:extLst>
          </p:cNvPr>
          <p:cNvCxnSpPr>
            <a:cxnSpLocks/>
            <a:endCxn id="1058" idx="1"/>
          </p:cNvCxnSpPr>
          <p:nvPr/>
        </p:nvCxnSpPr>
        <p:spPr>
          <a:xfrm rot="16200000" flipH="1">
            <a:off x="338797" y="2463434"/>
            <a:ext cx="940801" cy="16948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Conector: angular 1070">
            <a:extLst>
              <a:ext uri="{FF2B5EF4-FFF2-40B4-BE49-F238E27FC236}">
                <a16:creationId xmlns:a16="http://schemas.microsoft.com/office/drawing/2014/main" id="{E414B4E9-AA50-4EA3-C0F1-ABEDBEEDD6A8}"/>
              </a:ext>
            </a:extLst>
          </p:cNvPr>
          <p:cNvCxnSpPr>
            <a:cxnSpLocks/>
            <a:endCxn id="1057" idx="1"/>
          </p:cNvCxnSpPr>
          <p:nvPr/>
        </p:nvCxnSpPr>
        <p:spPr>
          <a:xfrm rot="16200000" flipH="1">
            <a:off x="38099" y="2714057"/>
            <a:ext cx="1540352" cy="17132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Conector: angular 1072">
            <a:extLst>
              <a:ext uri="{FF2B5EF4-FFF2-40B4-BE49-F238E27FC236}">
                <a16:creationId xmlns:a16="http://schemas.microsoft.com/office/drawing/2014/main" id="{5F4E2CC6-3A33-6D3C-3355-856713FE8A45}"/>
              </a:ext>
            </a:extLst>
          </p:cNvPr>
          <p:cNvCxnSpPr>
            <a:cxnSpLocks/>
            <a:endCxn id="1059" idx="1"/>
          </p:cNvCxnSpPr>
          <p:nvPr/>
        </p:nvCxnSpPr>
        <p:spPr>
          <a:xfrm rot="16200000" flipH="1">
            <a:off x="-210572" y="2996021"/>
            <a:ext cx="2045555" cy="16715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4" name="CuadroTexto 1053">
            <a:extLst>
              <a:ext uri="{FF2B5EF4-FFF2-40B4-BE49-F238E27FC236}">
                <a16:creationId xmlns:a16="http://schemas.microsoft.com/office/drawing/2014/main" id="{602B5809-5444-6044-4599-5DE3234571A8}"/>
              </a:ext>
            </a:extLst>
          </p:cNvPr>
          <p:cNvSpPr txBox="1"/>
          <p:nvPr/>
        </p:nvSpPr>
        <p:spPr>
          <a:xfrm>
            <a:off x="605098" y="1708440"/>
            <a:ext cx="1922428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i="1" dirty="0" err="1">
                <a:latin typeface="IBM Plex Sans" panose="020B0503050203000203" pitchFamily="34" charset="0"/>
              </a:rPr>
              <a:t>Main</a:t>
            </a:r>
            <a:r>
              <a:rPr lang="es-ES" sz="1800" b="1" i="1" dirty="0">
                <a:latin typeface="IBM Plex Sans" panose="020B0503050203000203" pitchFamily="34" charset="0"/>
              </a:rPr>
              <a:t> </a:t>
            </a:r>
            <a:r>
              <a:rPr lang="es-ES" sz="1800" b="1" i="1" dirty="0" err="1">
                <a:solidFill>
                  <a:schemeClr val="tx1"/>
                </a:solidFill>
                <a:latin typeface="IBM Plex Sans" panose="020B0503050203000203" pitchFamily="34" charset="0"/>
              </a:rPr>
              <a:t>Program</a:t>
            </a:r>
            <a:endParaRPr lang="es-ES" sz="1600" dirty="0">
              <a:solidFill>
                <a:schemeClr val="tx1"/>
              </a:solidFill>
            </a:endParaRPr>
          </a:p>
        </p:txBody>
      </p:sp>
      <p:cxnSp>
        <p:nvCxnSpPr>
          <p:cNvPr id="1080" name="Conector recto de flecha 1079">
            <a:extLst>
              <a:ext uri="{FF2B5EF4-FFF2-40B4-BE49-F238E27FC236}">
                <a16:creationId xmlns:a16="http://schemas.microsoft.com/office/drawing/2014/main" id="{BFB2E048-4CD2-CE7F-0202-6E190BF0CFDC}"/>
              </a:ext>
            </a:extLst>
          </p:cNvPr>
          <p:cNvCxnSpPr>
            <a:stCxn id="1054" idx="3"/>
            <a:endCxn id="1055" idx="1"/>
          </p:cNvCxnSpPr>
          <p:nvPr/>
        </p:nvCxnSpPr>
        <p:spPr>
          <a:xfrm flipV="1">
            <a:off x="2527526" y="1890567"/>
            <a:ext cx="625770" cy="2539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4" name="Google Shape;998;p47">
            <a:extLst>
              <a:ext uri="{FF2B5EF4-FFF2-40B4-BE49-F238E27FC236}">
                <a16:creationId xmlns:a16="http://schemas.microsoft.com/office/drawing/2014/main" id="{2CC50034-3F39-86A8-5F1B-BC145ED945D1}"/>
              </a:ext>
            </a:extLst>
          </p:cNvPr>
          <p:cNvSpPr txBox="1">
            <a:spLocks/>
          </p:cNvSpPr>
          <p:nvPr/>
        </p:nvSpPr>
        <p:spPr>
          <a:xfrm>
            <a:off x="5269586" y="711379"/>
            <a:ext cx="3026310" cy="8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300" b="1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s-ES" i="1" dirty="0"/>
              <a:t>MAIN PROBLEMS</a:t>
            </a:r>
          </a:p>
        </p:txBody>
      </p:sp>
      <p:sp>
        <p:nvSpPr>
          <p:cNvPr id="1085" name="Google Shape;950;p45">
            <a:extLst>
              <a:ext uri="{FF2B5EF4-FFF2-40B4-BE49-F238E27FC236}">
                <a16:creationId xmlns:a16="http://schemas.microsoft.com/office/drawing/2014/main" id="{40755B2E-4377-5D39-56DF-3659B6D01B74}"/>
              </a:ext>
            </a:extLst>
          </p:cNvPr>
          <p:cNvSpPr txBox="1">
            <a:spLocks/>
          </p:cNvSpPr>
          <p:nvPr/>
        </p:nvSpPr>
        <p:spPr>
          <a:xfrm>
            <a:off x="4912165" y="1621076"/>
            <a:ext cx="3741152" cy="28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-330200">
              <a:spcBef>
                <a:spcPts val="1600"/>
              </a:spcBef>
              <a:buSzPts val="1600"/>
              <a:buFont typeface="Archivo"/>
              <a:buChar char="●"/>
            </a:pPr>
            <a:r>
              <a:rPr lang="en-US" sz="2000" dirty="0">
                <a:latin typeface="IBM Plex Sans" panose="020B0503050203000203" pitchFamily="34" charset="0"/>
              </a:rPr>
              <a:t>Difficult to comprehend</a:t>
            </a:r>
          </a:p>
          <a:p>
            <a:pPr indent="-330200">
              <a:spcBef>
                <a:spcPts val="1600"/>
              </a:spcBef>
              <a:buSzPts val="1600"/>
              <a:buFont typeface="Archivo"/>
              <a:buChar char="●"/>
            </a:pPr>
            <a:endParaRPr lang="en-US" sz="2000" dirty="0">
              <a:latin typeface="IBM Plex Sans" panose="020B0503050203000203" pitchFamily="34" charset="0"/>
            </a:endParaRPr>
          </a:p>
          <a:p>
            <a:pPr indent="-330200">
              <a:buSzPts val="1600"/>
              <a:buFont typeface="Archivo"/>
              <a:buChar char="●"/>
            </a:pPr>
            <a:r>
              <a:rPr lang="en-US" sz="2000" dirty="0">
                <a:latin typeface="IBM Plex Sans" panose="020B0503050203000203" pitchFamily="34" charset="0"/>
              </a:rPr>
              <a:t>Spaghetti-code philosophy</a:t>
            </a:r>
          </a:p>
          <a:p>
            <a:pPr indent="-330200">
              <a:buSzPts val="1600"/>
              <a:buFont typeface="Archivo"/>
              <a:buChar char="●"/>
            </a:pPr>
            <a:endParaRPr lang="en-US" sz="2000" dirty="0">
              <a:latin typeface="IBM Plex Sans" panose="020B0503050203000203" pitchFamily="34" charset="0"/>
            </a:endParaRPr>
          </a:p>
          <a:p>
            <a:pPr indent="-330200">
              <a:buSzPts val="1600"/>
              <a:buFont typeface="Archivo"/>
              <a:buChar char="●"/>
            </a:pPr>
            <a:r>
              <a:rPr lang="en-US" sz="2000" dirty="0">
                <a:latin typeface="IBM Plex Sans" panose="020B0503050203000203" pitchFamily="34" charset="0"/>
              </a:rPr>
              <a:t>Impossible to introduce new features</a:t>
            </a:r>
          </a:p>
          <a:p>
            <a:pPr indent="-330200">
              <a:buSzPts val="1600"/>
              <a:buFont typeface="Archivo"/>
              <a:buChar char="●"/>
            </a:pPr>
            <a:endParaRPr lang="en-US" sz="2000" dirty="0">
              <a:latin typeface="IBM Plex Sans" panose="020B0503050203000203" pitchFamily="34" charset="0"/>
            </a:endParaRPr>
          </a:p>
          <a:p>
            <a:pPr indent="-330200">
              <a:buSzPts val="1600"/>
              <a:buFont typeface="Archivo"/>
              <a:buChar char="●"/>
            </a:pPr>
            <a:r>
              <a:rPr lang="en-US" sz="2000" dirty="0">
                <a:latin typeface="IBM Plex Sans" panose="020B0503050203000203" pitchFamily="34" charset="0"/>
              </a:rPr>
              <a:t>Repeated parameters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8AA1AAF-9CB5-651D-A41A-683D2C3FDC16}"/>
              </a:ext>
            </a:extLst>
          </p:cNvPr>
          <p:cNvSpPr txBox="1"/>
          <p:nvPr/>
        </p:nvSpPr>
        <p:spPr>
          <a:xfrm>
            <a:off x="8382000" y="4831080"/>
            <a:ext cx="861060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IBM Plex Sans" panose="020B0503050203000203" pitchFamily="34" charset="0"/>
              </a:rPr>
              <a:t>3/16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47"/>
          <p:cNvSpPr txBox="1">
            <a:spLocks noGrp="1"/>
          </p:cNvSpPr>
          <p:nvPr>
            <p:ph type="title"/>
          </p:nvPr>
        </p:nvSpPr>
        <p:spPr>
          <a:xfrm>
            <a:off x="337013" y="360905"/>
            <a:ext cx="4349292" cy="12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NEW CODE</a:t>
            </a:r>
            <a:endParaRPr dirty="0"/>
          </a:p>
        </p:txBody>
      </p:sp>
      <p:sp>
        <p:nvSpPr>
          <p:cNvPr id="1014" name="Google Shape;1014;p47"/>
          <p:cNvSpPr/>
          <p:nvPr/>
        </p:nvSpPr>
        <p:spPr>
          <a:xfrm>
            <a:off x="4106863" y="414431"/>
            <a:ext cx="271200" cy="27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 dirty="0"/>
          </a:p>
        </p:txBody>
      </p:sp>
      <p:sp>
        <p:nvSpPr>
          <p:cNvPr id="1076" name="CuadroTexto 1075">
            <a:extLst>
              <a:ext uri="{FF2B5EF4-FFF2-40B4-BE49-F238E27FC236}">
                <a16:creationId xmlns:a16="http://schemas.microsoft.com/office/drawing/2014/main" id="{F4A332A3-5CA2-6746-D9E6-A91B7A7EDDAA}"/>
              </a:ext>
            </a:extLst>
          </p:cNvPr>
          <p:cNvSpPr txBox="1"/>
          <p:nvPr/>
        </p:nvSpPr>
        <p:spPr>
          <a:xfrm>
            <a:off x="3728085" y="895608"/>
            <a:ext cx="1687830" cy="64633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800" b="1" i="1" dirty="0">
                <a:latin typeface="IBM Plex Sans" panose="020B0503050203000203" pitchFamily="34" charset="0"/>
              </a:rPr>
              <a:t>Simulator </a:t>
            </a:r>
            <a:r>
              <a:rPr lang="es-ES" sz="1800" b="1" i="1" dirty="0" err="1">
                <a:latin typeface="IBM Plex Sans" panose="020B0503050203000203" pitchFamily="34" charset="0"/>
              </a:rPr>
              <a:t>Configuration</a:t>
            </a:r>
            <a:endParaRPr lang="es-ES" sz="1800" b="1" i="1" dirty="0">
              <a:latin typeface="IBM Plex Sans" panose="020B0503050203000203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0773057-19CD-F28C-1B8F-81CE50E2CFBD}"/>
              </a:ext>
            </a:extLst>
          </p:cNvPr>
          <p:cNvSpPr txBox="1"/>
          <p:nvPr/>
        </p:nvSpPr>
        <p:spPr>
          <a:xfrm>
            <a:off x="3775710" y="1731016"/>
            <a:ext cx="1592580" cy="3385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600" b="1" i="1" dirty="0" err="1">
                <a:latin typeface="IBM Plex Sans" panose="020B0503050203000203" pitchFamily="34" charset="0"/>
              </a:rPr>
              <a:t>Main</a:t>
            </a:r>
            <a:r>
              <a:rPr lang="es-ES" sz="1600" b="1" i="1" dirty="0">
                <a:latin typeface="IBM Plex Sans" panose="020B0503050203000203" pitchFamily="34" charset="0"/>
              </a:rPr>
              <a:t> </a:t>
            </a:r>
            <a:r>
              <a:rPr lang="es-ES" sz="1600" b="1" i="1" dirty="0" err="1">
                <a:latin typeface="IBM Plex Sans" panose="020B0503050203000203" pitchFamily="34" charset="0"/>
              </a:rPr>
              <a:t>Program</a:t>
            </a:r>
            <a:endParaRPr lang="es-ES" sz="1600" b="1" i="1" dirty="0">
              <a:latin typeface="IBM Plex Sans" panose="020B050305020300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F61B52D-A0DB-379F-2A0F-DC5E90D709AD}"/>
              </a:ext>
            </a:extLst>
          </p:cNvPr>
          <p:cNvSpPr txBox="1"/>
          <p:nvPr/>
        </p:nvSpPr>
        <p:spPr>
          <a:xfrm>
            <a:off x="4027169" y="2521528"/>
            <a:ext cx="1089660" cy="3077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b="1" i="1" dirty="0" err="1">
                <a:latin typeface="IBM Plex Sans" panose="020B0503050203000203" pitchFamily="34" charset="0"/>
              </a:rPr>
              <a:t>Simulation</a:t>
            </a:r>
            <a:endParaRPr lang="es-ES" b="1" i="1" dirty="0">
              <a:latin typeface="IBM Plex Sans" panose="020B0503050203000203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5329DDB-19BE-E50D-9B6B-85EED6D6696F}"/>
              </a:ext>
            </a:extLst>
          </p:cNvPr>
          <p:cNvSpPr txBox="1"/>
          <p:nvPr/>
        </p:nvSpPr>
        <p:spPr>
          <a:xfrm>
            <a:off x="2573338" y="2510107"/>
            <a:ext cx="808037" cy="3077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b="1" i="1" dirty="0" err="1">
                <a:latin typeface="IBM Plex Sans" panose="020B0503050203000203" pitchFamily="34" charset="0"/>
              </a:rPr>
              <a:t>Physics</a:t>
            </a:r>
            <a:endParaRPr lang="es-ES" b="1" i="1" dirty="0">
              <a:latin typeface="IBM Plex Sans" panose="020B0503050203000203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F322123-D8C2-7090-EDC4-FFE7F0473867}"/>
              </a:ext>
            </a:extLst>
          </p:cNvPr>
          <p:cNvSpPr txBox="1"/>
          <p:nvPr/>
        </p:nvSpPr>
        <p:spPr>
          <a:xfrm>
            <a:off x="830263" y="2510107"/>
            <a:ext cx="1089660" cy="3077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b="1" i="1" dirty="0" err="1">
                <a:latin typeface="IBM Plex Sans" panose="020B0503050203000203" pitchFamily="34" charset="0"/>
              </a:rPr>
              <a:t>Estimation</a:t>
            </a:r>
            <a:endParaRPr lang="es-ES" b="1" i="1" dirty="0">
              <a:latin typeface="IBM Plex Sans" panose="020B0503050203000203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5FED7C0-DACE-021C-6219-235A76F50BF4}"/>
              </a:ext>
            </a:extLst>
          </p:cNvPr>
          <p:cNvSpPr txBox="1"/>
          <p:nvPr/>
        </p:nvSpPr>
        <p:spPr>
          <a:xfrm>
            <a:off x="5777865" y="2510106"/>
            <a:ext cx="1143317" cy="3077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b="1" i="1" dirty="0" err="1">
                <a:latin typeface="IBM Plex Sans" panose="020B0503050203000203" pitchFamily="34" charset="0"/>
              </a:rPr>
              <a:t>Photometry</a:t>
            </a:r>
            <a:endParaRPr lang="es-ES" b="1" i="1" dirty="0">
              <a:latin typeface="IBM Plex Sans" panose="020B0503050203000203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89F34AB-6318-A2F5-896C-B7E8618568C4}"/>
              </a:ext>
            </a:extLst>
          </p:cNvPr>
          <p:cNvSpPr txBox="1"/>
          <p:nvPr/>
        </p:nvSpPr>
        <p:spPr>
          <a:xfrm>
            <a:off x="7574597" y="2510106"/>
            <a:ext cx="822960" cy="3077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b="1" i="1" dirty="0" err="1">
                <a:latin typeface="IBM Plex Sans" panose="020B0503050203000203" pitchFamily="34" charset="0"/>
              </a:rPr>
              <a:t>Utilities</a:t>
            </a:r>
            <a:endParaRPr lang="es-ES" b="1" i="1" dirty="0">
              <a:latin typeface="IBM Plex Sans" panose="020B0503050203000203" pitchFamily="34" charset="0"/>
            </a:endParaRPr>
          </a:p>
        </p:txBody>
      </p:sp>
      <p:cxnSp>
        <p:nvCxnSpPr>
          <p:cNvPr id="11" name="Conector: angular 10">
            <a:extLst>
              <a:ext uri="{FF2B5EF4-FFF2-40B4-BE49-F238E27FC236}">
                <a16:creationId xmlns:a16="http://schemas.microsoft.com/office/drawing/2014/main" id="{A2C8431C-6B03-F8CE-DEF4-D7C554A7978F}"/>
              </a:ext>
            </a:extLst>
          </p:cNvPr>
          <p:cNvCxnSpPr>
            <a:cxnSpLocks/>
            <a:stCxn id="2" idx="2"/>
            <a:endCxn id="5" idx="0"/>
          </p:cNvCxnSpPr>
          <p:nvPr/>
        </p:nvCxnSpPr>
        <p:spPr>
          <a:xfrm rot="5400000">
            <a:off x="2753279" y="691385"/>
            <a:ext cx="440537" cy="3196907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: angular 17">
            <a:extLst>
              <a:ext uri="{FF2B5EF4-FFF2-40B4-BE49-F238E27FC236}">
                <a16:creationId xmlns:a16="http://schemas.microsoft.com/office/drawing/2014/main" id="{3412A1AB-05F1-FEFB-D4B9-F5FE2DEA83DB}"/>
              </a:ext>
            </a:extLst>
          </p:cNvPr>
          <p:cNvCxnSpPr>
            <a:stCxn id="2" idx="2"/>
            <a:endCxn id="4" idx="0"/>
          </p:cNvCxnSpPr>
          <p:nvPr/>
        </p:nvCxnSpPr>
        <p:spPr>
          <a:xfrm rot="5400000">
            <a:off x="3554411" y="1492517"/>
            <a:ext cx="440537" cy="1594643"/>
          </a:xfrm>
          <a:prstGeom prst="bentConnector3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DF12EB1C-9DC2-E0BD-7758-2B770F15DD2D}"/>
              </a:ext>
            </a:extLst>
          </p:cNvPr>
          <p:cNvCxnSpPr>
            <a:stCxn id="2" idx="2"/>
            <a:endCxn id="3" idx="0"/>
          </p:cNvCxnSpPr>
          <p:nvPr/>
        </p:nvCxnSpPr>
        <p:spPr>
          <a:xfrm rot="5400000">
            <a:off x="4346021" y="2295549"/>
            <a:ext cx="451958" cy="1"/>
          </a:xfrm>
          <a:prstGeom prst="bentConnector3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054879D7-EEF4-A975-6A15-9AA80D67944E}"/>
              </a:ext>
            </a:extLst>
          </p:cNvPr>
          <p:cNvCxnSpPr>
            <a:stCxn id="2" idx="2"/>
            <a:endCxn id="6" idx="0"/>
          </p:cNvCxnSpPr>
          <p:nvPr/>
        </p:nvCxnSpPr>
        <p:spPr>
          <a:xfrm rot="16200000" flipH="1">
            <a:off x="5240494" y="1401076"/>
            <a:ext cx="440536" cy="1777524"/>
          </a:xfrm>
          <a:prstGeom prst="bentConnector3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: angular 23">
            <a:extLst>
              <a:ext uri="{FF2B5EF4-FFF2-40B4-BE49-F238E27FC236}">
                <a16:creationId xmlns:a16="http://schemas.microsoft.com/office/drawing/2014/main" id="{EEEF16E3-7501-B792-B3FC-DE40E2EF5670}"/>
              </a:ext>
            </a:extLst>
          </p:cNvPr>
          <p:cNvCxnSpPr>
            <a:stCxn id="2" idx="2"/>
            <a:endCxn id="7" idx="0"/>
          </p:cNvCxnSpPr>
          <p:nvPr/>
        </p:nvCxnSpPr>
        <p:spPr>
          <a:xfrm rot="16200000" flipH="1">
            <a:off x="6058770" y="582799"/>
            <a:ext cx="440536" cy="3414077"/>
          </a:xfrm>
          <a:prstGeom prst="bentConnector3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ítulo 26">
            <a:extLst>
              <a:ext uri="{FF2B5EF4-FFF2-40B4-BE49-F238E27FC236}">
                <a16:creationId xmlns:a16="http://schemas.microsoft.com/office/drawing/2014/main" id="{21C8CC7C-AD6D-E348-4EB2-441A6328A00E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478143" y="655139"/>
            <a:ext cx="2425500" cy="886800"/>
          </a:xfrm>
        </p:spPr>
        <p:txBody>
          <a:bodyPr/>
          <a:lstStyle/>
          <a:p>
            <a:r>
              <a:rPr lang="es-ES" dirty="0"/>
              <a:t>STRUCTURE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445DB0F6-9E4D-DB42-2206-DAD0CB28EBED}"/>
              </a:ext>
            </a:extLst>
          </p:cNvPr>
          <p:cNvSpPr txBox="1"/>
          <p:nvPr/>
        </p:nvSpPr>
        <p:spPr>
          <a:xfrm>
            <a:off x="741031" y="2907526"/>
            <a:ext cx="1331607" cy="30777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IBM Plex Sans" panose="020B0503050203000203" pitchFamily="34" charset="0"/>
              </a:rPr>
              <a:t>UKF Predictor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1BCA0EE-84DC-56FB-361C-89A006872E41}"/>
              </a:ext>
            </a:extLst>
          </p:cNvPr>
          <p:cNvSpPr txBox="1"/>
          <p:nvPr/>
        </p:nvSpPr>
        <p:spPr>
          <a:xfrm>
            <a:off x="741033" y="3306078"/>
            <a:ext cx="1331606" cy="30777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IBM Plex Sans" panose="020B0503050203000203" pitchFamily="34" charset="0"/>
              </a:rPr>
              <a:t>UKF Corrector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BC6572A3-8BD4-CC5D-5818-916665A328CB}"/>
              </a:ext>
            </a:extLst>
          </p:cNvPr>
          <p:cNvSpPr txBox="1"/>
          <p:nvPr/>
        </p:nvSpPr>
        <p:spPr>
          <a:xfrm>
            <a:off x="741031" y="3704630"/>
            <a:ext cx="1331606" cy="5232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IBM Plex Sans" panose="020B0503050203000203" pitchFamily="34" charset="0"/>
              </a:rPr>
              <a:t>Back Propagator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F8801A2-7171-E8EF-C5AB-F20448EB8A95}"/>
              </a:ext>
            </a:extLst>
          </p:cNvPr>
          <p:cNvSpPr txBox="1"/>
          <p:nvPr/>
        </p:nvSpPr>
        <p:spPr>
          <a:xfrm>
            <a:off x="2328699" y="2907526"/>
            <a:ext cx="1297317" cy="5232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IBM Plex Sans" panose="020B0503050203000203" pitchFamily="34" charset="0"/>
              </a:rPr>
              <a:t>Orbit Parameters</a:t>
            </a:r>
          </a:p>
        </p:txBody>
      </p:sp>
      <p:sp>
        <p:nvSpPr>
          <p:cNvPr id="992" name="CuadroTexto 991">
            <a:extLst>
              <a:ext uri="{FF2B5EF4-FFF2-40B4-BE49-F238E27FC236}">
                <a16:creationId xmlns:a16="http://schemas.microsoft.com/office/drawing/2014/main" id="{447BEFDD-EB52-F369-E1F3-D399B7F7C43A}"/>
              </a:ext>
            </a:extLst>
          </p:cNvPr>
          <p:cNvSpPr txBox="1"/>
          <p:nvPr/>
        </p:nvSpPr>
        <p:spPr>
          <a:xfrm>
            <a:off x="2328699" y="3514742"/>
            <a:ext cx="1297317" cy="30777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IBM Plex Sans" panose="020B0503050203000203" pitchFamily="34" charset="0"/>
              </a:rPr>
              <a:t>Julian Date</a:t>
            </a:r>
          </a:p>
        </p:txBody>
      </p:sp>
      <p:sp>
        <p:nvSpPr>
          <p:cNvPr id="993" name="CuadroTexto 992">
            <a:extLst>
              <a:ext uri="{FF2B5EF4-FFF2-40B4-BE49-F238E27FC236}">
                <a16:creationId xmlns:a16="http://schemas.microsoft.com/office/drawing/2014/main" id="{31FD5DFD-EC17-E544-19F5-5AAC848DD814}"/>
              </a:ext>
            </a:extLst>
          </p:cNvPr>
          <p:cNvSpPr txBox="1"/>
          <p:nvPr/>
        </p:nvSpPr>
        <p:spPr>
          <a:xfrm>
            <a:off x="2340758" y="3906515"/>
            <a:ext cx="1297317" cy="5232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IBM Plex Sans" panose="020B0503050203000203" pitchFamily="34" charset="0"/>
              </a:rPr>
              <a:t>Sun Ephemerids</a:t>
            </a:r>
          </a:p>
        </p:txBody>
      </p:sp>
      <p:sp>
        <p:nvSpPr>
          <p:cNvPr id="999" name="CuadroTexto 998">
            <a:extLst>
              <a:ext uri="{FF2B5EF4-FFF2-40B4-BE49-F238E27FC236}">
                <a16:creationId xmlns:a16="http://schemas.microsoft.com/office/drawing/2014/main" id="{BA1F4FE8-AD1E-573E-FF51-B33295159132}"/>
              </a:ext>
            </a:extLst>
          </p:cNvPr>
          <p:cNvSpPr txBox="1"/>
          <p:nvPr/>
        </p:nvSpPr>
        <p:spPr>
          <a:xfrm>
            <a:off x="3906196" y="2907526"/>
            <a:ext cx="1331607" cy="30777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IBM Plex Sans" panose="020B0503050203000203" pitchFamily="34" charset="0"/>
              </a:rPr>
              <a:t>Satellite</a:t>
            </a:r>
          </a:p>
        </p:txBody>
      </p:sp>
      <p:sp>
        <p:nvSpPr>
          <p:cNvPr id="1000" name="CuadroTexto 999">
            <a:extLst>
              <a:ext uri="{FF2B5EF4-FFF2-40B4-BE49-F238E27FC236}">
                <a16:creationId xmlns:a16="http://schemas.microsoft.com/office/drawing/2014/main" id="{43E9F1C5-0AC0-2478-B1A2-74CCBE0D503E}"/>
              </a:ext>
            </a:extLst>
          </p:cNvPr>
          <p:cNvSpPr txBox="1"/>
          <p:nvPr/>
        </p:nvSpPr>
        <p:spPr>
          <a:xfrm>
            <a:off x="3906198" y="3306078"/>
            <a:ext cx="1331606" cy="5232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IBM Plex Sans" panose="020B0503050203000203" pitchFamily="34" charset="0"/>
              </a:rPr>
              <a:t>Data Simulation</a:t>
            </a:r>
          </a:p>
        </p:txBody>
      </p:sp>
      <p:sp>
        <p:nvSpPr>
          <p:cNvPr id="1001" name="CuadroTexto 1000">
            <a:extLst>
              <a:ext uri="{FF2B5EF4-FFF2-40B4-BE49-F238E27FC236}">
                <a16:creationId xmlns:a16="http://schemas.microsoft.com/office/drawing/2014/main" id="{965F2471-8B46-D697-6FF5-8441D7B201CC}"/>
              </a:ext>
            </a:extLst>
          </p:cNvPr>
          <p:cNvSpPr txBox="1"/>
          <p:nvPr/>
        </p:nvSpPr>
        <p:spPr>
          <a:xfrm>
            <a:off x="3906196" y="3920073"/>
            <a:ext cx="1331606" cy="30777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IBM Plex Sans" panose="020B0503050203000203" pitchFamily="34" charset="0"/>
              </a:rPr>
              <a:t>Sim Measures</a:t>
            </a:r>
          </a:p>
        </p:txBody>
      </p:sp>
      <p:sp>
        <p:nvSpPr>
          <p:cNvPr id="1002" name="CuadroTexto 1001">
            <a:extLst>
              <a:ext uri="{FF2B5EF4-FFF2-40B4-BE49-F238E27FC236}">
                <a16:creationId xmlns:a16="http://schemas.microsoft.com/office/drawing/2014/main" id="{5D203BD8-3662-B7F8-F98D-E5DD41750D69}"/>
              </a:ext>
            </a:extLst>
          </p:cNvPr>
          <p:cNvSpPr txBox="1"/>
          <p:nvPr/>
        </p:nvSpPr>
        <p:spPr>
          <a:xfrm>
            <a:off x="5683720" y="2907526"/>
            <a:ext cx="1331606" cy="5232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IBM Plex Sans" panose="020B0503050203000203" pitchFamily="34" charset="0"/>
              </a:rPr>
              <a:t>Apparent Magnitude</a:t>
            </a:r>
          </a:p>
        </p:txBody>
      </p:sp>
      <p:sp>
        <p:nvSpPr>
          <p:cNvPr id="1003" name="CuadroTexto 1002">
            <a:extLst>
              <a:ext uri="{FF2B5EF4-FFF2-40B4-BE49-F238E27FC236}">
                <a16:creationId xmlns:a16="http://schemas.microsoft.com/office/drawing/2014/main" id="{B9524D8F-963F-A9E2-CC8F-35F65206D042}"/>
              </a:ext>
            </a:extLst>
          </p:cNvPr>
          <p:cNvSpPr txBox="1"/>
          <p:nvPr/>
        </p:nvSpPr>
        <p:spPr>
          <a:xfrm>
            <a:off x="7320272" y="2907526"/>
            <a:ext cx="1331607" cy="5232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IBM Plex Sans" panose="020B0503050203000203" pitchFamily="34" charset="0"/>
              </a:rPr>
              <a:t>Rotation Matrix</a:t>
            </a:r>
          </a:p>
        </p:txBody>
      </p:sp>
      <p:sp>
        <p:nvSpPr>
          <p:cNvPr id="1004" name="CuadroTexto 1003">
            <a:extLst>
              <a:ext uri="{FF2B5EF4-FFF2-40B4-BE49-F238E27FC236}">
                <a16:creationId xmlns:a16="http://schemas.microsoft.com/office/drawing/2014/main" id="{70691DB2-B830-012D-AEAB-5462585A857C}"/>
              </a:ext>
            </a:extLst>
          </p:cNvPr>
          <p:cNvSpPr txBox="1"/>
          <p:nvPr/>
        </p:nvSpPr>
        <p:spPr>
          <a:xfrm>
            <a:off x="7320273" y="3514742"/>
            <a:ext cx="1331606" cy="5232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IBM Plex Sans" panose="020B0503050203000203" pitchFamily="34" charset="0"/>
              </a:rPr>
              <a:t>Random quaternions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4D9DB84-A1E6-8441-8570-2879BD424C28}"/>
              </a:ext>
            </a:extLst>
          </p:cNvPr>
          <p:cNvSpPr txBox="1"/>
          <p:nvPr/>
        </p:nvSpPr>
        <p:spPr>
          <a:xfrm>
            <a:off x="8382000" y="4831080"/>
            <a:ext cx="861060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IBM Plex Sans" panose="020B0503050203000203" pitchFamily="34" charset="0"/>
              </a:rPr>
              <a:t>4/16</a:t>
            </a:r>
          </a:p>
        </p:txBody>
      </p:sp>
    </p:spTree>
    <p:extLst>
      <p:ext uri="{BB962C8B-B14F-4D97-AF65-F5344CB8AC3E}">
        <p14:creationId xmlns:p14="http://schemas.microsoft.com/office/powerpoint/2010/main" val="4146022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49"/>
          <p:cNvSpPr txBox="1">
            <a:spLocks noGrp="1"/>
          </p:cNvSpPr>
          <p:nvPr>
            <p:ph type="title"/>
          </p:nvPr>
        </p:nvSpPr>
        <p:spPr>
          <a:xfrm>
            <a:off x="699724" y="435900"/>
            <a:ext cx="3777899" cy="12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IMPROVEMENTS</a:t>
            </a:r>
            <a:endParaRPr dirty="0"/>
          </a:p>
        </p:txBody>
      </p:sp>
      <p:sp>
        <p:nvSpPr>
          <p:cNvPr id="1032" name="Google Shape;1032;p49"/>
          <p:cNvSpPr txBox="1">
            <a:spLocks noGrp="1"/>
          </p:cNvSpPr>
          <p:nvPr>
            <p:ph type="subTitle" idx="1"/>
          </p:nvPr>
        </p:nvSpPr>
        <p:spPr>
          <a:xfrm>
            <a:off x="800100" y="1939480"/>
            <a:ext cx="3771900" cy="32040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sz="1800" dirty="0">
                <a:latin typeface="IBM Plex Sans" panose="020B0503050203000203" pitchFamily="34" charset="0"/>
              </a:rPr>
              <a:t>New structure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" sz="1800" dirty="0">
              <a:latin typeface="IBM Plex Sans" panose="020B0503050203000203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sz="1800" b="1" dirty="0">
                <a:latin typeface="IBM Plex Sans" panose="020B0503050203000203" pitchFamily="34" charset="0"/>
              </a:rPr>
              <a:t>Creation of configuration file Sim_Config.m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" sz="1800" b="1" dirty="0">
              <a:latin typeface="IBM Plex Sans" panose="020B0503050203000203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sz="1800" b="1" dirty="0">
                <a:latin typeface="IBM Plex Sans" panose="020B0503050203000203" pitchFamily="34" charset="0"/>
              </a:rPr>
              <a:t>First approach to an observers constellation (BTH and ATH)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" sz="1800" dirty="0">
              <a:latin typeface="IBM Plex Sans" panose="020B0503050203000203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sz="1800" dirty="0">
                <a:latin typeface="IBM Plex Sans" panose="020B0503050203000203" pitchFamily="34" charset="0"/>
              </a:rPr>
              <a:t>Implementation of a photometry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" sz="1800" dirty="0">
              <a:latin typeface="IBM Plex Sans" panose="020B0503050203000203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sz="1800" dirty="0">
                <a:latin typeface="IBM Plex Sans" panose="020B0503050203000203" pitchFamily="34" charset="0"/>
              </a:rPr>
              <a:t>UKF Analysis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1" name="Google Shape;1041;p49"/>
          <p:cNvSpPr/>
          <p:nvPr/>
        </p:nvSpPr>
        <p:spPr>
          <a:xfrm>
            <a:off x="4572000" y="1142005"/>
            <a:ext cx="271200" cy="27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2" name="Google Shape;1042;p49"/>
          <p:cNvGrpSpPr/>
          <p:nvPr/>
        </p:nvGrpSpPr>
        <p:grpSpPr>
          <a:xfrm rot="10800000" flipH="1">
            <a:off x="3181294" y="2210946"/>
            <a:ext cx="455223" cy="448275"/>
            <a:chOff x="7375048" y="3414796"/>
            <a:chExt cx="455223" cy="448275"/>
          </a:xfrm>
        </p:grpSpPr>
        <p:sp>
          <p:nvSpPr>
            <p:cNvPr id="1043" name="Google Shape;1043;p49"/>
            <p:cNvSpPr/>
            <p:nvPr/>
          </p:nvSpPr>
          <p:spPr>
            <a:xfrm>
              <a:off x="7752271" y="3414796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4" name="Google Shape;1044;p49"/>
            <p:cNvGrpSpPr/>
            <p:nvPr/>
          </p:nvGrpSpPr>
          <p:grpSpPr>
            <a:xfrm>
              <a:off x="7375048" y="3785071"/>
              <a:ext cx="455223" cy="78000"/>
              <a:chOff x="3891548" y="613600"/>
              <a:chExt cx="455223" cy="78000"/>
            </a:xfrm>
          </p:grpSpPr>
          <p:sp>
            <p:nvSpPr>
              <p:cNvPr id="1045" name="Google Shape;1045;p49"/>
              <p:cNvSpPr/>
              <p:nvPr/>
            </p:nvSpPr>
            <p:spPr>
              <a:xfrm>
                <a:off x="3891548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49"/>
              <p:cNvSpPr/>
              <p:nvPr/>
            </p:nvSpPr>
            <p:spPr>
              <a:xfrm>
                <a:off x="4268771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05" name="Imagen 1004" descr="Diagrama&#10;&#10;Descripción generada automáticamente">
            <a:extLst>
              <a:ext uri="{FF2B5EF4-FFF2-40B4-BE49-F238E27FC236}">
                <a16:creationId xmlns:a16="http://schemas.microsoft.com/office/drawing/2014/main" id="{FEE3311E-736B-4F2E-137B-DFC3997EB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375" y="435900"/>
            <a:ext cx="3771900" cy="40005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C17872A-3630-1407-1979-14E64DB21C10}"/>
              </a:ext>
            </a:extLst>
          </p:cNvPr>
          <p:cNvSpPr txBox="1"/>
          <p:nvPr/>
        </p:nvSpPr>
        <p:spPr>
          <a:xfrm>
            <a:off x="8382000" y="4831080"/>
            <a:ext cx="861060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IBM Plex Sans" panose="020B0503050203000203" pitchFamily="34" charset="0"/>
              </a:rPr>
              <a:t>5/16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erospace Engineering Major for College by Slidesgo">
  <a:themeElements>
    <a:clrScheme name="Simple Light">
      <a:dk1>
        <a:srgbClr val="0C0E11"/>
      </a:dk1>
      <a:lt1>
        <a:srgbClr val="1F6EF3"/>
      </a:lt1>
      <a:dk2>
        <a:srgbClr val="D9D9D9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C0E1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1613</Words>
  <Application>Microsoft Office PowerPoint</Application>
  <PresentationFormat>Presentación en pantalla (16:9)</PresentationFormat>
  <Paragraphs>264</Paragraphs>
  <Slides>43</Slides>
  <Notes>43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43</vt:i4>
      </vt:variant>
    </vt:vector>
  </HeadingPairs>
  <TitlesOfParts>
    <vt:vector size="52" baseType="lpstr">
      <vt:lpstr>CMR10</vt:lpstr>
      <vt:lpstr>Wingdings</vt:lpstr>
      <vt:lpstr>Raleway</vt:lpstr>
      <vt:lpstr>SFRM1000</vt:lpstr>
      <vt:lpstr>Cambria Math</vt:lpstr>
      <vt:lpstr>Arial</vt:lpstr>
      <vt:lpstr>IBM Plex Sans</vt:lpstr>
      <vt:lpstr>Archivo</vt:lpstr>
      <vt:lpstr>Aerospace Engineering Major for College by Slidesgo</vt:lpstr>
      <vt:lpstr>Improvement of an SSA simulator and feasibility analysis of space missions</vt:lpstr>
      <vt:lpstr>TABLE OF CONTENTS</vt:lpstr>
      <vt:lpstr>01</vt:lpstr>
      <vt:lpstr>INTRODUCTION </vt:lpstr>
      <vt:lpstr>CODE</vt:lpstr>
      <vt:lpstr>CODE REFACTORIZATION</vt:lpstr>
      <vt:lpstr>INITIAL CODE</vt:lpstr>
      <vt:lpstr>NEW CODE</vt:lpstr>
      <vt:lpstr>IMPROVEMENTS</vt:lpstr>
      <vt:lpstr>03</vt:lpstr>
      <vt:lpstr>PHOTOMETRY</vt:lpstr>
      <vt:lpstr>ANALYSIS &amp; RESULTS</vt:lpstr>
      <vt:lpstr>VISIBILITY SPHERE RADIUS</vt:lpstr>
      <vt:lpstr>VISIBILITY SPHERE RADIUS</vt:lpstr>
      <vt:lpstr>OBSERVATION WINDOWS</vt:lpstr>
      <vt:lpstr>VISIBILITY TIMES</vt:lpstr>
      <vt:lpstr>UKF PRECISSION</vt:lpstr>
      <vt:lpstr>UKF PRECISSION</vt:lpstr>
      <vt:lpstr>UKF PRECISSION</vt:lpstr>
      <vt:lpstr>UKF PRECISSION</vt:lpstr>
      <vt:lpstr>UKF PRECISSION</vt:lpstr>
      <vt:lpstr>UKF PRECISSION</vt:lpstr>
      <vt:lpstr>UKF PRECISSION</vt:lpstr>
      <vt:lpstr>UKF PRECISSION</vt:lpstr>
      <vt:lpstr>CONCLUSIONS</vt:lpstr>
      <vt:lpstr>Presentación de PowerPoint</vt:lpstr>
      <vt:lpstr>Presentación de PowerPoint</vt:lpstr>
      <vt:lpstr>REFERENCES</vt:lpstr>
      <vt:lpstr>QUESTIONS? </vt:lpstr>
      <vt:lpstr>APPENDIX</vt:lpstr>
      <vt:lpstr>Presentación de PowerPoint</vt:lpstr>
      <vt:lpstr>Presentación de PowerPoint</vt:lpstr>
      <vt:lpstr>Presentación de PowerPoint</vt:lpstr>
      <vt:lpstr>Presentación de PowerPoint</vt:lpstr>
      <vt:lpstr>A4. UKF ANALYSIS</vt:lpstr>
      <vt:lpstr>A4. UKF ANALYSIS</vt:lpstr>
      <vt:lpstr>A4. UKF ANALYSIS</vt:lpstr>
      <vt:lpstr>UKF PRECISSION</vt:lpstr>
      <vt:lpstr>A4. UKF ANALYSIS</vt:lpstr>
      <vt:lpstr>A4. UKF ANALYSIS</vt:lpstr>
      <vt:lpstr>A4. UKF ANALYSIS</vt:lpstr>
      <vt:lpstr>A4. UKF ANALYSIS</vt:lpstr>
      <vt:lpstr>A4. UKF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Improvement of an SSA simulator and feasibility analysis of space missions</dc:title>
  <dc:creator>Inés Arauzo</dc:creator>
  <cp:lastModifiedBy>INES ARAUZO ANDRES</cp:lastModifiedBy>
  <cp:revision>4</cp:revision>
  <dcterms:modified xsi:type="dcterms:W3CDTF">2024-01-25T07:46:36Z</dcterms:modified>
</cp:coreProperties>
</file>